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fntdata" ContentType="application/x-fontdata"/>
  <Default Extension="xml" ContentType="application/xml"/>
  <Default Extension="jpg" ContentType="image/jpeg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Masters/notesMaster1.xml" ContentType="application/vnd.openxmlformats-officedocument.presentationml.notesMaster+xml"/>
  <Override PartName="/ppt/theme/theme3.xml" ContentType="application/vnd.openxmlformats-officedocument.theme+xml"/>
  <Override PartName="/ppt/theme/theme2.xml" ContentType="application/vnd.openxmlformats-officedocument.theme+xml"/>
  <Override PartName="/ppt/theme/theme1.xml" ContentType="application/vnd.openxmlformats-officedocument.theme+xml"/>
  <Override PartName="/ppt/viewProps.xml" ContentType="application/vnd.openxmlformats-officedocument.presentationml.viewProps+xml"/>
  <Override PartName="/ppt/presProps.xml" ContentType="application/vnd.openxmlformats-officedocument.presentationml.presProps+xml"/>
  <Override PartName="/ppt/tableStyles.xml" ContentType="application/vnd.openxmlformats-officedocument.presentationml.tableStyles+xml"/>
  <Override PartName="/docProps/core.xml" ContentType="application/vnd.openxmlformats-package.core-properties+xml"/>
  <Override PartName="/docProps/app.xml" ContentType="application/vnd.openxmlformats-officedocument.extended-properties+xml"/>
  <Override PartName="/customXml/itemProps2.xml" ContentType="application/vnd.openxmlformats-officedocument.customXmlProperties+xml"/>
  <Override PartName="/customXml/itemProps1.xml" ContentType="application/vnd.openxmlformats-officedocument.customXmlProperties+xml"/>
  <Override PartName="/customXml/itemProps3.xml" ContentType="application/vnd.openxmlformats-officedocument.customXml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72" r:id="rId1"/>
    <p:sldMasterId id="2147483673" r:id="rId2"/>
  </p:sldMasterIdLst>
  <p:notesMasterIdLst>
    <p:notesMasterId r:id="rId22"/>
  </p:notes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</p:sldIdLst>
  <p:sldSz cx="9144000" cy="5143500" type="screen16x9"/>
  <p:notesSz cx="6858000" cy="9144000"/>
  <p:embeddedFontLst>
    <p:embeddedFont>
      <p:font typeface="Barlow" panose="020B0604020202020204" charset="0"/>
      <p:regular r:id="rId23"/>
      <p:bold r:id="rId24"/>
      <p:italic r:id="rId25"/>
      <p:boldItalic r:id="rId26"/>
    </p:embeddedFont>
    <p:embeddedFont>
      <p:font typeface="Barlow Light" panose="020B0604020202020204" charset="0"/>
      <p:regular r:id="rId27"/>
      <p:bold r:id="rId28"/>
      <p:italic r:id="rId29"/>
      <p:boldItalic r:id="rId30"/>
    </p:embeddedFont>
    <p:embeddedFont>
      <p:font typeface="Barlow Semi Condensed" panose="020B0604020202020204" charset="0"/>
      <p:regular r:id="rId31"/>
      <p:bold r:id="rId32"/>
      <p:italic r:id="rId33"/>
      <p:boldItalic r:id="rId34"/>
    </p:embeddedFont>
    <p:embeddedFont>
      <p:font typeface="Fira Sans Extra Condensed Medium" panose="020B0604020202020204" charset="0"/>
      <p:regular r:id="rId35"/>
      <p:bold r:id="rId36"/>
      <p:italic r:id="rId37"/>
      <p:boldItalic r:id="rId38"/>
    </p:embeddedFont>
    <p:embeddedFont>
      <p:font typeface="Raleway" panose="020B0604020202020204" charset="0"/>
      <p:regular r:id="rId39"/>
      <p:bold r:id="rId40"/>
      <p:italic r:id="rId41"/>
      <p:boldItalic r:id="rId42"/>
    </p:embeddedFont>
    <p:embeddedFont>
      <p:font typeface="Raleway Thin" panose="020B0604020202020204" charset="0"/>
      <p:regular r:id="rId43"/>
      <p:bold r:id="rId44"/>
      <p:italic r:id="rId45"/>
      <p:boldItalic r:id="rId46"/>
    </p:embeddedFont>
    <p:embeddedFont>
      <p:font typeface="Roboto Slab Regular" panose="020B0604020202020204" charset="0"/>
      <p:regular r:id="rId47"/>
      <p:bold r:id="rId48"/>
    </p:embeddedFont>
    <p:embeddedFont>
      <p:font typeface="Saira ExtraCondensed Medium" panose="020B0604020202020204" charset="0"/>
      <p:regular r:id="rId49"/>
      <p:bold r:id="rId50"/>
    </p:embeddedFont>
    <p:embeddedFont>
      <p:font typeface="Saira ExtraCondensed SemiBold" panose="020B0604020202020204" charset="0"/>
      <p:regular r:id="rId51"/>
      <p:bold r:id="rId52"/>
    </p:embeddedFont>
    <p:embeddedFont>
      <p:font typeface="Squada One" panose="020B0604020202020204" charset="0"/>
      <p:regular r:id="rId5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80808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90" d="100"/>
          <a:sy n="90" d="100"/>
        </p:scale>
        <p:origin x="816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font" Target="fonts/font4.fntdata"/><Relationship Id="rId39" Type="http://schemas.openxmlformats.org/officeDocument/2006/relationships/font" Target="fonts/font17.fntdata"/><Relationship Id="rId21" Type="http://schemas.openxmlformats.org/officeDocument/2006/relationships/slide" Target="slides/slide19.xml"/><Relationship Id="rId34" Type="http://schemas.openxmlformats.org/officeDocument/2006/relationships/font" Target="fonts/font12.fntdata"/><Relationship Id="rId42" Type="http://schemas.openxmlformats.org/officeDocument/2006/relationships/font" Target="fonts/font20.fntdata"/><Relationship Id="rId47" Type="http://schemas.openxmlformats.org/officeDocument/2006/relationships/font" Target="fonts/font25.fntdata"/><Relationship Id="rId50" Type="http://schemas.openxmlformats.org/officeDocument/2006/relationships/font" Target="fonts/font28.fntdata"/><Relationship Id="rId55" Type="http://schemas.openxmlformats.org/officeDocument/2006/relationships/viewProps" Target="viewProps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9" Type="http://schemas.openxmlformats.org/officeDocument/2006/relationships/font" Target="fonts/font7.fntdata"/><Relationship Id="rId11" Type="http://schemas.openxmlformats.org/officeDocument/2006/relationships/slide" Target="slides/slide9.xml"/><Relationship Id="rId24" Type="http://schemas.openxmlformats.org/officeDocument/2006/relationships/font" Target="fonts/font2.fntdata"/><Relationship Id="rId32" Type="http://schemas.openxmlformats.org/officeDocument/2006/relationships/font" Target="fonts/font10.fntdata"/><Relationship Id="rId37" Type="http://schemas.openxmlformats.org/officeDocument/2006/relationships/font" Target="fonts/font15.fntdata"/><Relationship Id="rId40" Type="http://schemas.openxmlformats.org/officeDocument/2006/relationships/font" Target="fonts/font18.fntdata"/><Relationship Id="rId45" Type="http://schemas.openxmlformats.org/officeDocument/2006/relationships/font" Target="fonts/font23.fntdata"/><Relationship Id="rId53" Type="http://schemas.openxmlformats.org/officeDocument/2006/relationships/font" Target="fonts/font31.fntdata"/><Relationship Id="rId58" Type="http://schemas.openxmlformats.org/officeDocument/2006/relationships/customXml" Target="../customXml/item1.xml"/><Relationship Id="rId5" Type="http://schemas.openxmlformats.org/officeDocument/2006/relationships/slide" Target="slides/slide3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notesMaster" Target="notesMasters/notesMaster1.xml"/><Relationship Id="rId27" Type="http://schemas.openxmlformats.org/officeDocument/2006/relationships/font" Target="fonts/font5.fntdata"/><Relationship Id="rId30" Type="http://schemas.openxmlformats.org/officeDocument/2006/relationships/font" Target="fonts/font8.fntdata"/><Relationship Id="rId35" Type="http://schemas.openxmlformats.org/officeDocument/2006/relationships/font" Target="fonts/font13.fntdata"/><Relationship Id="rId43" Type="http://schemas.openxmlformats.org/officeDocument/2006/relationships/font" Target="fonts/font21.fntdata"/><Relationship Id="rId48" Type="http://schemas.openxmlformats.org/officeDocument/2006/relationships/font" Target="fonts/font26.fntdata"/><Relationship Id="rId56" Type="http://schemas.openxmlformats.org/officeDocument/2006/relationships/theme" Target="theme/theme1.xml"/><Relationship Id="rId8" Type="http://schemas.openxmlformats.org/officeDocument/2006/relationships/slide" Target="slides/slide6.xml"/><Relationship Id="rId51" Type="http://schemas.openxmlformats.org/officeDocument/2006/relationships/font" Target="fonts/font29.fntdata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font" Target="fonts/font3.fntdata"/><Relationship Id="rId33" Type="http://schemas.openxmlformats.org/officeDocument/2006/relationships/font" Target="fonts/font11.fntdata"/><Relationship Id="rId38" Type="http://schemas.openxmlformats.org/officeDocument/2006/relationships/font" Target="fonts/font16.fntdata"/><Relationship Id="rId46" Type="http://schemas.openxmlformats.org/officeDocument/2006/relationships/font" Target="fonts/font24.fntdata"/><Relationship Id="rId59" Type="http://schemas.openxmlformats.org/officeDocument/2006/relationships/customXml" Target="../customXml/item2.xml"/><Relationship Id="rId20" Type="http://schemas.openxmlformats.org/officeDocument/2006/relationships/slide" Target="slides/slide18.xml"/><Relationship Id="rId41" Type="http://schemas.openxmlformats.org/officeDocument/2006/relationships/font" Target="fonts/font19.fntdata"/><Relationship Id="rId54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5" Type="http://schemas.openxmlformats.org/officeDocument/2006/relationships/slide" Target="slides/slide13.xml"/><Relationship Id="rId23" Type="http://schemas.openxmlformats.org/officeDocument/2006/relationships/font" Target="fonts/font1.fntdata"/><Relationship Id="rId28" Type="http://schemas.openxmlformats.org/officeDocument/2006/relationships/font" Target="fonts/font6.fntdata"/><Relationship Id="rId36" Type="http://schemas.openxmlformats.org/officeDocument/2006/relationships/font" Target="fonts/font14.fntdata"/><Relationship Id="rId49" Type="http://schemas.openxmlformats.org/officeDocument/2006/relationships/font" Target="fonts/font27.fntdata"/><Relationship Id="rId57" Type="http://schemas.openxmlformats.org/officeDocument/2006/relationships/tableStyles" Target="tableStyles.xml"/><Relationship Id="rId10" Type="http://schemas.openxmlformats.org/officeDocument/2006/relationships/slide" Target="slides/slide8.xml"/><Relationship Id="rId31" Type="http://schemas.openxmlformats.org/officeDocument/2006/relationships/font" Target="fonts/font9.fntdata"/><Relationship Id="rId44" Type="http://schemas.openxmlformats.org/officeDocument/2006/relationships/font" Target="fonts/font22.fntdata"/><Relationship Id="rId52" Type="http://schemas.openxmlformats.org/officeDocument/2006/relationships/font" Target="fonts/font30.fntdata"/><Relationship Id="rId60" Type="http://schemas.openxmlformats.org/officeDocument/2006/relationships/customXml" Target="../customXml/item3.xml"/></Relationships>
</file>

<file path=ppt/media/image1.png>
</file>

<file path=ppt/media/image10.png>
</file>

<file path=ppt/media/image11.jpg>
</file>

<file path=ppt/media/image12.jpg>
</file>

<file path=ppt/media/image13.jpg>
</file>

<file path=ppt/media/image14.jp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c763a68697_0_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Google Shape;172;gc763a68697_0_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gc763a68697_1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6" name="Google Shape;266;gc763a68697_1_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g70b9f856d4_0_4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4" name="Google Shape;274;g70b9f856d4_0_46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g35f391192_0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1" name="Google Shape;281;g35f391192_0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g35ed75ccf_0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8" name="Google Shape;288;g35ed75ccf_0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gc766d218bf_1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5" name="Google Shape;295;gc766d218bf_1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g35ed75ccf_0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3" name="Google Shape;303;g35ed75ccf_0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gc683523bdc_1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0" name="Google Shape;310;gc683523bdc_1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gc683523bdc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8" name="Google Shape;318;gc683523bdc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g35ed75ccf_01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6" name="Google Shape;326;g35ed75ccf_01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gc3657ecc70_0_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3" name="Google Shape;333;gc3657ecc70_0_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gc81afb633e_0_1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1" name="Google Shape;181;gc81afb633e_0_1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g35ed75ccf_0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9" name="Google Shape;209;g35ed75ccf_0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gc763a68697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8" name="Google Shape;218;gc763a68697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35f391192_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35f391192_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3" name="Google Shape;233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g35ed75ccf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4" name="Google Shape;244;g35ed75ccf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g35ed75ccf_0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2" name="Google Shape;252;g35ed75ccf_0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g35ed75ccf_0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9" name="Google Shape;259;g35ed75ccf_0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1076325" y="1863600"/>
            <a:ext cx="4962600" cy="1416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>
            <a:endParaRPr/>
          </a:p>
        </p:txBody>
      </p:sp>
      <p:sp>
        <p:nvSpPr>
          <p:cNvPr id="11" name="Google Shape;11;p2"/>
          <p:cNvSpPr/>
          <p:nvPr/>
        </p:nvSpPr>
        <p:spPr>
          <a:xfrm rot="5400000">
            <a:off x="-303375" y="2166905"/>
            <a:ext cx="1416300" cy="809700"/>
          </a:xfrm>
          <a:prstGeom prst="triangl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dark">
  <p:cSld name="BLANK_1">
    <p:bg>
      <p:bgPr>
        <a:gradFill>
          <a:gsLst>
            <a:gs pos="0">
              <a:schemeClr val="accent1"/>
            </a:gs>
            <a:gs pos="50000">
              <a:schemeClr val="accent1"/>
            </a:gs>
            <a:gs pos="100000">
              <a:schemeClr val="accent2"/>
            </a:gs>
          </a:gsLst>
          <a:lin ang="16200038" scaled="0"/>
        </a:gradFill>
        <a:effectLst/>
      </p:bgPr>
    </p:bg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1"/>
          <p:cNvSpPr/>
          <p:nvPr/>
        </p:nvSpPr>
        <p:spPr>
          <a:xfrm flipH="1">
            <a:off x="8686800" y="4674850"/>
            <a:ext cx="468600" cy="46860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" name="Google Shape;58;p11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buNone/>
              <a:defRPr>
                <a:solidFill>
                  <a:schemeClr val="accent2"/>
                </a:solidFill>
              </a:defRPr>
            </a:lvl1pPr>
            <a:lvl2pPr lvl="1" rtl="0">
              <a:buNone/>
              <a:defRPr>
                <a:solidFill>
                  <a:schemeClr val="accent2"/>
                </a:solidFill>
              </a:defRPr>
            </a:lvl2pPr>
            <a:lvl3pPr lvl="2" rtl="0">
              <a:buNone/>
              <a:defRPr>
                <a:solidFill>
                  <a:schemeClr val="accent2"/>
                </a:solidFill>
              </a:defRPr>
            </a:lvl3pPr>
            <a:lvl4pPr lvl="3" rtl="0">
              <a:buNone/>
              <a:defRPr>
                <a:solidFill>
                  <a:schemeClr val="accent2"/>
                </a:solidFill>
              </a:defRPr>
            </a:lvl4pPr>
            <a:lvl5pPr lvl="4" rtl="0">
              <a:buNone/>
              <a:defRPr>
                <a:solidFill>
                  <a:schemeClr val="accent2"/>
                </a:solidFill>
              </a:defRPr>
            </a:lvl5pPr>
            <a:lvl6pPr lvl="5" rtl="0">
              <a:buNone/>
              <a:defRPr>
                <a:solidFill>
                  <a:schemeClr val="accent2"/>
                </a:solidFill>
              </a:defRPr>
            </a:lvl6pPr>
            <a:lvl7pPr lvl="6" rtl="0">
              <a:buNone/>
              <a:defRPr>
                <a:solidFill>
                  <a:schemeClr val="accent2"/>
                </a:solidFill>
              </a:defRPr>
            </a:lvl7pPr>
            <a:lvl8pPr lvl="7" rtl="0">
              <a:buNone/>
              <a:defRPr>
                <a:solidFill>
                  <a:schemeClr val="accent2"/>
                </a:solidFill>
              </a:defRPr>
            </a:lvl8pPr>
            <a:lvl9pPr lvl="8" rtl="0">
              <a:buNone/>
              <a:defRPr>
                <a:solidFill>
                  <a:schemeClr val="accent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TITTLE OPENING" type="title">
  <p:cSld name="TITLE">
    <p:bg>
      <p:bgPr>
        <a:gradFill>
          <a:gsLst>
            <a:gs pos="0">
              <a:srgbClr val="10D6B6">
                <a:alpha val="70588"/>
              </a:srgbClr>
            </a:gs>
            <a:gs pos="100000">
              <a:srgbClr val="7337D4"/>
            </a:gs>
          </a:gsLst>
          <a:lin ang="0" scaled="0"/>
        </a:gradFill>
        <a:effectLst/>
      </p:bgPr>
    </p:bg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3"/>
          <p:cNvSpPr/>
          <p:nvPr/>
        </p:nvSpPr>
        <p:spPr>
          <a:xfrm>
            <a:off x="18639" y="1507984"/>
            <a:ext cx="176" cy="172"/>
          </a:xfrm>
          <a:custGeom>
            <a:avLst/>
            <a:gdLst/>
            <a:ahLst/>
            <a:cxnLst/>
            <a:rect l="l" t="t" r="r" b="b"/>
            <a:pathLst>
              <a:path w="1" h="1" extrusionOk="0">
                <a:moveTo>
                  <a:pt x="0" y="0"/>
                </a:move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" name="Google Shape;65;p13"/>
          <p:cNvSpPr/>
          <p:nvPr/>
        </p:nvSpPr>
        <p:spPr>
          <a:xfrm>
            <a:off x="18639" y="2419108"/>
            <a:ext cx="176" cy="172"/>
          </a:xfrm>
          <a:custGeom>
            <a:avLst/>
            <a:gdLst/>
            <a:ahLst/>
            <a:cxnLst/>
            <a:rect l="l" t="t" r="r" b="b"/>
            <a:pathLst>
              <a:path w="1" h="1" extrusionOk="0">
                <a:moveTo>
                  <a:pt x="0" y="0"/>
                </a:moveTo>
                <a:lnTo>
                  <a:pt x="0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" name="Google Shape;66;p13"/>
          <p:cNvSpPr/>
          <p:nvPr/>
        </p:nvSpPr>
        <p:spPr>
          <a:xfrm flipH="1">
            <a:off x="1144517" y="9122"/>
            <a:ext cx="176" cy="172"/>
          </a:xfrm>
          <a:custGeom>
            <a:avLst/>
            <a:gdLst/>
            <a:ahLst/>
            <a:cxnLst/>
            <a:rect l="l" t="t" r="r" b="b"/>
            <a:pathLst>
              <a:path w="1" h="1" extrusionOk="0">
                <a:moveTo>
                  <a:pt x="0" y="1"/>
                </a:moveTo>
                <a:lnTo>
                  <a:pt x="0" y="1"/>
                </a:lnTo>
                <a:lnTo>
                  <a:pt x="0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" name="Google Shape;67;p13"/>
          <p:cNvSpPr/>
          <p:nvPr/>
        </p:nvSpPr>
        <p:spPr>
          <a:xfrm flipH="1">
            <a:off x="1144517" y="9122"/>
            <a:ext cx="176" cy="172"/>
          </a:xfrm>
          <a:custGeom>
            <a:avLst/>
            <a:gdLst/>
            <a:ahLst/>
            <a:cxnLst/>
            <a:rect l="l" t="t" r="r" b="b"/>
            <a:pathLst>
              <a:path w="1" h="1" extrusionOk="0">
                <a:moveTo>
                  <a:pt x="0" y="1"/>
                </a:moveTo>
                <a:lnTo>
                  <a:pt x="0" y="1"/>
                </a:lnTo>
                <a:lnTo>
                  <a:pt x="0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" name="Google Shape;68;p13"/>
          <p:cNvSpPr txBox="1">
            <a:spLocks noGrp="1"/>
          </p:cNvSpPr>
          <p:nvPr>
            <p:ph type="ctrTitle"/>
          </p:nvPr>
        </p:nvSpPr>
        <p:spPr>
          <a:xfrm flipH="1">
            <a:off x="1144850" y="2646075"/>
            <a:ext cx="3394200" cy="670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None/>
              <a:defRPr sz="60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69" name="Google Shape;69;p13"/>
          <p:cNvSpPr txBox="1">
            <a:spLocks noGrp="1"/>
          </p:cNvSpPr>
          <p:nvPr>
            <p:ph type="subTitle" idx="1"/>
          </p:nvPr>
        </p:nvSpPr>
        <p:spPr>
          <a:xfrm flipH="1">
            <a:off x="1144700" y="3316575"/>
            <a:ext cx="1934400" cy="67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cxnSp>
        <p:nvCxnSpPr>
          <p:cNvPr id="70" name="Google Shape;70;p13"/>
          <p:cNvCxnSpPr/>
          <p:nvPr/>
        </p:nvCxnSpPr>
        <p:spPr>
          <a:xfrm>
            <a:off x="1257850" y="3246250"/>
            <a:ext cx="464100" cy="0"/>
          </a:xfrm>
          <a:prstGeom prst="straightConnector1">
            <a:avLst/>
          </a:prstGeom>
          <a:noFill/>
          <a:ln w="19050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LUMNS" type="titleOnly">
  <p:cSld name="TITLE_ONLY">
    <p:bg>
      <p:bgPr>
        <a:gradFill>
          <a:gsLst>
            <a:gs pos="0">
              <a:srgbClr val="10D6B6">
                <a:alpha val="70588"/>
              </a:srgbClr>
            </a:gs>
            <a:gs pos="100000">
              <a:srgbClr val="7337D4"/>
            </a:gs>
          </a:gsLst>
          <a:lin ang="0" scaled="0"/>
        </a:gradFill>
        <a:effectLst/>
      </p:bgPr>
    </p:bg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4"/>
          <p:cNvSpPr/>
          <p:nvPr/>
        </p:nvSpPr>
        <p:spPr>
          <a:xfrm>
            <a:off x="1165500" y="1838375"/>
            <a:ext cx="3343800" cy="2684100"/>
          </a:xfrm>
          <a:prstGeom prst="rect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" name="Google Shape;73;p14"/>
          <p:cNvSpPr/>
          <p:nvPr/>
        </p:nvSpPr>
        <p:spPr>
          <a:xfrm>
            <a:off x="4641650" y="1838375"/>
            <a:ext cx="3343800" cy="2684100"/>
          </a:xfrm>
          <a:prstGeom prst="rect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" name="Google Shape;74;p14"/>
          <p:cNvSpPr txBox="1">
            <a:spLocks noGrp="1"/>
          </p:cNvSpPr>
          <p:nvPr>
            <p:ph type="subTitle" idx="1"/>
          </p:nvPr>
        </p:nvSpPr>
        <p:spPr>
          <a:xfrm>
            <a:off x="1552731" y="3050500"/>
            <a:ext cx="27972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75" name="Google Shape;75;p14"/>
          <p:cNvSpPr txBox="1">
            <a:spLocks noGrp="1"/>
          </p:cNvSpPr>
          <p:nvPr>
            <p:ph type="subTitle" idx="2"/>
          </p:nvPr>
        </p:nvSpPr>
        <p:spPr>
          <a:xfrm>
            <a:off x="4794050" y="3050500"/>
            <a:ext cx="27972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76" name="Google Shape;76;p14"/>
          <p:cNvSpPr txBox="1">
            <a:spLocks noGrp="1"/>
          </p:cNvSpPr>
          <p:nvPr>
            <p:ph type="ctrTitle"/>
          </p:nvPr>
        </p:nvSpPr>
        <p:spPr>
          <a:xfrm>
            <a:off x="1552731" y="2457900"/>
            <a:ext cx="27972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aira ExtraCondensed Medium"/>
              <a:buNone/>
              <a:defRPr sz="1800">
                <a:solidFill>
                  <a:srgbClr val="FFFFFF"/>
                </a:solidFill>
                <a:latin typeface="Saira ExtraCondensed Medium"/>
                <a:ea typeface="Saira ExtraCondensed Medium"/>
                <a:cs typeface="Saira ExtraCondensed Medium"/>
                <a:sym typeface="Saira ExtraCondensed Medium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aira ExtraCondensed Medium"/>
              <a:buNone/>
              <a:defRPr sz="1800">
                <a:solidFill>
                  <a:srgbClr val="FFFFFF"/>
                </a:solidFill>
                <a:latin typeface="Saira ExtraCondensed Medium"/>
                <a:ea typeface="Saira ExtraCondensed Medium"/>
                <a:cs typeface="Saira ExtraCondensed Medium"/>
                <a:sym typeface="Saira ExtraCondensed Medium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aira ExtraCondensed Medium"/>
              <a:buNone/>
              <a:defRPr sz="1800">
                <a:solidFill>
                  <a:srgbClr val="FFFFFF"/>
                </a:solidFill>
                <a:latin typeface="Saira ExtraCondensed Medium"/>
                <a:ea typeface="Saira ExtraCondensed Medium"/>
                <a:cs typeface="Saira ExtraCondensed Medium"/>
                <a:sym typeface="Saira ExtraCondensed Medium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aira ExtraCondensed Medium"/>
              <a:buNone/>
              <a:defRPr sz="1800">
                <a:solidFill>
                  <a:srgbClr val="FFFFFF"/>
                </a:solidFill>
                <a:latin typeface="Saira ExtraCondensed Medium"/>
                <a:ea typeface="Saira ExtraCondensed Medium"/>
                <a:cs typeface="Saira ExtraCondensed Medium"/>
                <a:sym typeface="Saira ExtraCondensed Medium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aira ExtraCondensed Medium"/>
              <a:buNone/>
              <a:defRPr sz="1800">
                <a:solidFill>
                  <a:srgbClr val="FFFFFF"/>
                </a:solidFill>
                <a:latin typeface="Saira ExtraCondensed Medium"/>
                <a:ea typeface="Saira ExtraCondensed Medium"/>
                <a:cs typeface="Saira ExtraCondensed Medium"/>
                <a:sym typeface="Saira ExtraCondensed Medium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aira ExtraCondensed Medium"/>
              <a:buNone/>
              <a:defRPr sz="1800">
                <a:solidFill>
                  <a:srgbClr val="FFFFFF"/>
                </a:solidFill>
                <a:latin typeface="Saira ExtraCondensed Medium"/>
                <a:ea typeface="Saira ExtraCondensed Medium"/>
                <a:cs typeface="Saira ExtraCondensed Medium"/>
                <a:sym typeface="Saira ExtraCondensed Medium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aira ExtraCondensed Medium"/>
              <a:buNone/>
              <a:defRPr sz="1800">
                <a:solidFill>
                  <a:srgbClr val="FFFFFF"/>
                </a:solidFill>
                <a:latin typeface="Saira ExtraCondensed Medium"/>
                <a:ea typeface="Saira ExtraCondensed Medium"/>
                <a:cs typeface="Saira ExtraCondensed Medium"/>
                <a:sym typeface="Saira ExtraCondensed Medium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aira ExtraCondensed Medium"/>
              <a:buNone/>
              <a:defRPr sz="1800">
                <a:solidFill>
                  <a:srgbClr val="FFFFFF"/>
                </a:solidFill>
                <a:latin typeface="Saira ExtraCondensed Medium"/>
                <a:ea typeface="Saira ExtraCondensed Medium"/>
                <a:cs typeface="Saira ExtraCondensed Medium"/>
                <a:sym typeface="Saira ExtraCondensed Medium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aira ExtraCondensed Medium"/>
              <a:buNone/>
              <a:defRPr sz="1800">
                <a:solidFill>
                  <a:srgbClr val="FFFFFF"/>
                </a:solidFill>
                <a:latin typeface="Saira ExtraCondensed Medium"/>
                <a:ea typeface="Saira ExtraCondensed Medium"/>
                <a:cs typeface="Saira ExtraCondensed Medium"/>
                <a:sym typeface="Saira ExtraCondensed Medium"/>
              </a:defRPr>
            </a:lvl9pPr>
          </a:lstStyle>
          <a:p>
            <a:endParaRPr/>
          </a:p>
        </p:txBody>
      </p:sp>
      <p:sp>
        <p:nvSpPr>
          <p:cNvPr id="77" name="Google Shape;77;p14"/>
          <p:cNvSpPr txBox="1">
            <a:spLocks noGrp="1"/>
          </p:cNvSpPr>
          <p:nvPr>
            <p:ph type="ctrTitle" idx="3"/>
          </p:nvPr>
        </p:nvSpPr>
        <p:spPr>
          <a:xfrm>
            <a:off x="4794050" y="2457900"/>
            <a:ext cx="27972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aira ExtraCondensed Medium"/>
              <a:buNone/>
              <a:defRPr sz="1800">
                <a:solidFill>
                  <a:srgbClr val="FFFFFF"/>
                </a:solidFill>
                <a:latin typeface="Saira ExtraCondensed Medium"/>
                <a:ea typeface="Saira ExtraCondensed Medium"/>
                <a:cs typeface="Saira ExtraCondensed Medium"/>
                <a:sym typeface="Saira ExtraCondensed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aira ExtraCondensed Medium"/>
              <a:buNone/>
              <a:defRPr sz="1800">
                <a:solidFill>
                  <a:srgbClr val="FFFFFF"/>
                </a:solidFill>
                <a:latin typeface="Saira ExtraCondensed Medium"/>
                <a:ea typeface="Saira ExtraCondensed Medium"/>
                <a:cs typeface="Saira ExtraCondensed Medium"/>
                <a:sym typeface="Saira Extra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aira ExtraCondensed Medium"/>
              <a:buNone/>
              <a:defRPr sz="1800">
                <a:solidFill>
                  <a:srgbClr val="FFFFFF"/>
                </a:solidFill>
                <a:latin typeface="Saira ExtraCondensed Medium"/>
                <a:ea typeface="Saira ExtraCondensed Medium"/>
                <a:cs typeface="Saira ExtraCondensed Medium"/>
                <a:sym typeface="Saira Extra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aira ExtraCondensed Medium"/>
              <a:buNone/>
              <a:defRPr sz="1800">
                <a:solidFill>
                  <a:srgbClr val="FFFFFF"/>
                </a:solidFill>
                <a:latin typeface="Saira ExtraCondensed Medium"/>
                <a:ea typeface="Saira ExtraCondensed Medium"/>
                <a:cs typeface="Saira ExtraCondensed Medium"/>
                <a:sym typeface="Saira Extra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aira ExtraCondensed Medium"/>
              <a:buNone/>
              <a:defRPr sz="1800">
                <a:solidFill>
                  <a:srgbClr val="FFFFFF"/>
                </a:solidFill>
                <a:latin typeface="Saira ExtraCondensed Medium"/>
                <a:ea typeface="Saira ExtraCondensed Medium"/>
                <a:cs typeface="Saira ExtraCondensed Medium"/>
                <a:sym typeface="Saira Extra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aira ExtraCondensed Medium"/>
              <a:buNone/>
              <a:defRPr sz="1800">
                <a:solidFill>
                  <a:srgbClr val="FFFFFF"/>
                </a:solidFill>
                <a:latin typeface="Saira ExtraCondensed Medium"/>
                <a:ea typeface="Saira ExtraCondensed Medium"/>
                <a:cs typeface="Saira ExtraCondensed Medium"/>
                <a:sym typeface="Saira Extra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aira ExtraCondensed Medium"/>
              <a:buNone/>
              <a:defRPr sz="1800">
                <a:solidFill>
                  <a:srgbClr val="FFFFFF"/>
                </a:solidFill>
                <a:latin typeface="Saira ExtraCondensed Medium"/>
                <a:ea typeface="Saira ExtraCondensed Medium"/>
                <a:cs typeface="Saira ExtraCondensed Medium"/>
                <a:sym typeface="Saira Extra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aira ExtraCondensed Medium"/>
              <a:buNone/>
              <a:defRPr sz="1800">
                <a:solidFill>
                  <a:srgbClr val="FFFFFF"/>
                </a:solidFill>
                <a:latin typeface="Saira ExtraCondensed Medium"/>
                <a:ea typeface="Saira ExtraCondensed Medium"/>
                <a:cs typeface="Saira ExtraCondensed Medium"/>
                <a:sym typeface="Saira Extra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aira ExtraCondensed Medium"/>
              <a:buNone/>
              <a:defRPr sz="1800">
                <a:solidFill>
                  <a:srgbClr val="FFFFFF"/>
                </a:solidFill>
                <a:latin typeface="Saira ExtraCondensed Medium"/>
                <a:ea typeface="Saira ExtraCondensed Medium"/>
                <a:cs typeface="Saira ExtraCondensed Medium"/>
                <a:sym typeface="Saira ExtraCondensed Medium"/>
              </a:defRPr>
            </a:lvl9pPr>
          </a:lstStyle>
          <a:p>
            <a:endParaRPr/>
          </a:p>
        </p:txBody>
      </p:sp>
      <p:sp>
        <p:nvSpPr>
          <p:cNvPr id="78" name="Google Shape;78;p14"/>
          <p:cNvSpPr txBox="1">
            <a:spLocks noGrp="1"/>
          </p:cNvSpPr>
          <p:nvPr>
            <p:ph type="ctrTitle" idx="4"/>
          </p:nvPr>
        </p:nvSpPr>
        <p:spPr>
          <a:xfrm>
            <a:off x="1000125" y="134800"/>
            <a:ext cx="7143900" cy="851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cxnSp>
        <p:nvCxnSpPr>
          <p:cNvPr id="79" name="Google Shape;79;p14"/>
          <p:cNvCxnSpPr>
            <a:stCxn id="78" idx="2"/>
          </p:cNvCxnSpPr>
          <p:nvPr/>
        </p:nvCxnSpPr>
        <p:spPr>
          <a:xfrm>
            <a:off x="4572075" y="986500"/>
            <a:ext cx="4575600" cy="0"/>
          </a:xfrm>
          <a:prstGeom prst="straightConnector1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A7B17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">
  <p:cSld name="CUSTOM_1_1">
    <p:bg>
      <p:bgPr>
        <a:gradFill>
          <a:gsLst>
            <a:gs pos="0">
              <a:srgbClr val="10D6B6">
                <a:alpha val="70588"/>
              </a:srgbClr>
            </a:gs>
            <a:gs pos="100000">
              <a:srgbClr val="7337D4"/>
            </a:gs>
          </a:gsLst>
          <a:lin ang="0" scaled="0"/>
        </a:gradFill>
        <a:effectLst/>
      </p:bgPr>
    </p:bg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5"/>
          <p:cNvSpPr txBox="1">
            <a:spLocks noGrp="1"/>
          </p:cNvSpPr>
          <p:nvPr>
            <p:ph type="ctrTitle"/>
          </p:nvPr>
        </p:nvSpPr>
        <p:spPr>
          <a:xfrm>
            <a:off x="2825950" y="1575950"/>
            <a:ext cx="23223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82" name="Google Shape;82;p15"/>
          <p:cNvSpPr txBox="1">
            <a:spLocks noGrp="1"/>
          </p:cNvSpPr>
          <p:nvPr>
            <p:ph type="subTitle" idx="1"/>
          </p:nvPr>
        </p:nvSpPr>
        <p:spPr>
          <a:xfrm>
            <a:off x="3034050" y="2037397"/>
            <a:ext cx="1906500" cy="61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83" name="Google Shape;83;p15"/>
          <p:cNvSpPr txBox="1">
            <a:spLocks noGrp="1"/>
          </p:cNvSpPr>
          <p:nvPr>
            <p:ph type="title" idx="2" hasCustomPrompt="1"/>
          </p:nvPr>
        </p:nvSpPr>
        <p:spPr>
          <a:xfrm>
            <a:off x="3110412" y="1059178"/>
            <a:ext cx="1753800" cy="577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None/>
              <a:defRPr sz="6000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84" name="Google Shape;84;p15"/>
          <p:cNvSpPr txBox="1">
            <a:spLocks noGrp="1"/>
          </p:cNvSpPr>
          <p:nvPr>
            <p:ph type="ctrTitle" idx="3"/>
          </p:nvPr>
        </p:nvSpPr>
        <p:spPr>
          <a:xfrm>
            <a:off x="2826162" y="3255050"/>
            <a:ext cx="23223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85" name="Google Shape;85;p15"/>
          <p:cNvSpPr txBox="1">
            <a:spLocks noGrp="1"/>
          </p:cNvSpPr>
          <p:nvPr>
            <p:ph type="subTitle" idx="4"/>
          </p:nvPr>
        </p:nvSpPr>
        <p:spPr>
          <a:xfrm>
            <a:off x="2998950" y="3716497"/>
            <a:ext cx="1976700" cy="61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86" name="Google Shape;86;p15"/>
          <p:cNvSpPr txBox="1">
            <a:spLocks noGrp="1"/>
          </p:cNvSpPr>
          <p:nvPr>
            <p:ph type="title" idx="5" hasCustomPrompt="1"/>
          </p:nvPr>
        </p:nvSpPr>
        <p:spPr>
          <a:xfrm>
            <a:off x="3110412" y="2738280"/>
            <a:ext cx="1753800" cy="577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None/>
              <a:defRPr sz="6000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87" name="Google Shape;87;p15"/>
          <p:cNvSpPr txBox="1">
            <a:spLocks noGrp="1"/>
          </p:cNvSpPr>
          <p:nvPr>
            <p:ph type="ctrTitle" idx="6"/>
          </p:nvPr>
        </p:nvSpPr>
        <p:spPr>
          <a:xfrm>
            <a:off x="4975625" y="1575950"/>
            <a:ext cx="23223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88" name="Google Shape;88;p15"/>
          <p:cNvSpPr txBox="1">
            <a:spLocks noGrp="1"/>
          </p:cNvSpPr>
          <p:nvPr>
            <p:ph type="subTitle" idx="7"/>
          </p:nvPr>
        </p:nvSpPr>
        <p:spPr>
          <a:xfrm>
            <a:off x="5183500" y="2037397"/>
            <a:ext cx="1906500" cy="61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89" name="Google Shape;89;p15"/>
          <p:cNvSpPr txBox="1">
            <a:spLocks noGrp="1"/>
          </p:cNvSpPr>
          <p:nvPr>
            <p:ph type="title" idx="8" hasCustomPrompt="1"/>
          </p:nvPr>
        </p:nvSpPr>
        <p:spPr>
          <a:xfrm>
            <a:off x="5259862" y="1059178"/>
            <a:ext cx="1753800" cy="577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None/>
              <a:defRPr sz="6000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90" name="Google Shape;90;p15"/>
          <p:cNvSpPr txBox="1">
            <a:spLocks noGrp="1"/>
          </p:cNvSpPr>
          <p:nvPr>
            <p:ph type="ctrTitle" idx="9"/>
          </p:nvPr>
        </p:nvSpPr>
        <p:spPr>
          <a:xfrm>
            <a:off x="4975587" y="3255050"/>
            <a:ext cx="23223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91" name="Google Shape;91;p15"/>
          <p:cNvSpPr txBox="1">
            <a:spLocks noGrp="1"/>
          </p:cNvSpPr>
          <p:nvPr>
            <p:ph type="subTitle" idx="13"/>
          </p:nvPr>
        </p:nvSpPr>
        <p:spPr>
          <a:xfrm>
            <a:off x="5148400" y="3716497"/>
            <a:ext cx="1976700" cy="61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92" name="Google Shape;92;p15"/>
          <p:cNvSpPr txBox="1">
            <a:spLocks noGrp="1"/>
          </p:cNvSpPr>
          <p:nvPr>
            <p:ph type="title" idx="14" hasCustomPrompt="1"/>
          </p:nvPr>
        </p:nvSpPr>
        <p:spPr>
          <a:xfrm>
            <a:off x="5259862" y="2738280"/>
            <a:ext cx="1753800" cy="577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None/>
              <a:defRPr sz="6000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93" name="Google Shape;93;p15"/>
          <p:cNvSpPr txBox="1">
            <a:spLocks noGrp="1"/>
          </p:cNvSpPr>
          <p:nvPr>
            <p:ph type="ctrTitle" idx="15"/>
          </p:nvPr>
        </p:nvSpPr>
        <p:spPr>
          <a:xfrm rot="-5400000">
            <a:off x="6378350" y="1583700"/>
            <a:ext cx="3487500" cy="851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cxnSp>
        <p:nvCxnSpPr>
          <p:cNvPr id="94" name="Google Shape;94;p15"/>
          <p:cNvCxnSpPr/>
          <p:nvPr/>
        </p:nvCxnSpPr>
        <p:spPr>
          <a:xfrm>
            <a:off x="8541292" y="-14700"/>
            <a:ext cx="0" cy="3669000"/>
          </a:xfrm>
          <a:prstGeom prst="straightConnector1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5" name="Google Shape;95;p15"/>
          <p:cNvSpPr txBox="1">
            <a:spLocks noGrp="1"/>
          </p:cNvSpPr>
          <p:nvPr>
            <p:ph type="ctrTitle" idx="16"/>
          </p:nvPr>
        </p:nvSpPr>
        <p:spPr>
          <a:xfrm>
            <a:off x="606175" y="1575950"/>
            <a:ext cx="2392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96" name="Google Shape;96;p15"/>
          <p:cNvSpPr txBox="1">
            <a:spLocks noGrp="1"/>
          </p:cNvSpPr>
          <p:nvPr>
            <p:ph type="subTitle" idx="17"/>
          </p:nvPr>
        </p:nvSpPr>
        <p:spPr>
          <a:xfrm>
            <a:off x="849375" y="2037397"/>
            <a:ext cx="1906500" cy="61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97" name="Google Shape;97;p15"/>
          <p:cNvSpPr txBox="1">
            <a:spLocks noGrp="1"/>
          </p:cNvSpPr>
          <p:nvPr>
            <p:ph type="title" idx="18" hasCustomPrompt="1"/>
          </p:nvPr>
        </p:nvSpPr>
        <p:spPr>
          <a:xfrm>
            <a:off x="925737" y="1059178"/>
            <a:ext cx="1753800" cy="577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None/>
              <a:defRPr sz="6000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98" name="Google Shape;98;p15"/>
          <p:cNvSpPr txBox="1">
            <a:spLocks noGrp="1"/>
          </p:cNvSpPr>
          <p:nvPr>
            <p:ph type="ctrTitle" idx="19"/>
          </p:nvPr>
        </p:nvSpPr>
        <p:spPr>
          <a:xfrm>
            <a:off x="641487" y="3255050"/>
            <a:ext cx="23223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99" name="Google Shape;99;p15"/>
          <p:cNvSpPr txBox="1">
            <a:spLocks noGrp="1"/>
          </p:cNvSpPr>
          <p:nvPr>
            <p:ph type="subTitle" idx="20"/>
          </p:nvPr>
        </p:nvSpPr>
        <p:spPr>
          <a:xfrm>
            <a:off x="814275" y="3716497"/>
            <a:ext cx="1976700" cy="61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00" name="Google Shape;100;p15"/>
          <p:cNvSpPr txBox="1">
            <a:spLocks noGrp="1"/>
          </p:cNvSpPr>
          <p:nvPr>
            <p:ph type="title" idx="21" hasCustomPrompt="1"/>
          </p:nvPr>
        </p:nvSpPr>
        <p:spPr>
          <a:xfrm>
            <a:off x="925737" y="2738280"/>
            <a:ext cx="1753800" cy="577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None/>
              <a:defRPr sz="6000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cxnSp>
        <p:nvCxnSpPr>
          <p:cNvPr id="101" name="Google Shape;101;p15"/>
          <p:cNvCxnSpPr/>
          <p:nvPr/>
        </p:nvCxnSpPr>
        <p:spPr>
          <a:xfrm>
            <a:off x="1089475" y="1712986"/>
            <a:ext cx="5795400" cy="0"/>
          </a:xfrm>
          <a:prstGeom prst="straightConnector1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2" name="Google Shape;102;p15"/>
          <p:cNvCxnSpPr/>
          <p:nvPr/>
        </p:nvCxnSpPr>
        <p:spPr>
          <a:xfrm>
            <a:off x="1089475" y="3390061"/>
            <a:ext cx="5795400" cy="0"/>
          </a:xfrm>
          <a:prstGeom prst="straightConnector1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HEADLINE 1">
  <p:cSld name="CUSTOM_1_1_1">
    <p:bg>
      <p:bgPr>
        <a:gradFill>
          <a:gsLst>
            <a:gs pos="0">
              <a:srgbClr val="10D6B6">
                <a:alpha val="70588"/>
              </a:srgbClr>
            </a:gs>
            <a:gs pos="100000">
              <a:srgbClr val="7337D4"/>
            </a:gs>
          </a:gsLst>
          <a:lin ang="0" scaled="0"/>
        </a:gradFill>
        <a:effectLst/>
      </p:bgPr>
    </p:bg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6"/>
          <p:cNvSpPr txBox="1">
            <a:spLocks noGrp="1"/>
          </p:cNvSpPr>
          <p:nvPr>
            <p:ph type="title" hasCustomPrompt="1"/>
          </p:nvPr>
        </p:nvSpPr>
        <p:spPr>
          <a:xfrm>
            <a:off x="374450" y="1858700"/>
            <a:ext cx="1444800" cy="16194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48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48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48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48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48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48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48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48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105" name="Google Shape;105;p16"/>
          <p:cNvSpPr txBox="1">
            <a:spLocks noGrp="1"/>
          </p:cNvSpPr>
          <p:nvPr>
            <p:ph type="ctrTitle" idx="2"/>
          </p:nvPr>
        </p:nvSpPr>
        <p:spPr>
          <a:xfrm>
            <a:off x="1868249" y="2540048"/>
            <a:ext cx="32943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06" name="Google Shape;106;p16"/>
          <p:cNvSpPr txBox="1">
            <a:spLocks noGrp="1"/>
          </p:cNvSpPr>
          <p:nvPr>
            <p:ph type="subTitle" idx="1"/>
          </p:nvPr>
        </p:nvSpPr>
        <p:spPr>
          <a:xfrm>
            <a:off x="1868250" y="3180766"/>
            <a:ext cx="1906500" cy="36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cxnSp>
        <p:nvCxnSpPr>
          <p:cNvPr id="107" name="Google Shape;107;p16"/>
          <p:cNvCxnSpPr/>
          <p:nvPr/>
        </p:nvCxnSpPr>
        <p:spPr>
          <a:xfrm>
            <a:off x="0" y="3079800"/>
            <a:ext cx="4020300" cy="0"/>
          </a:xfrm>
          <a:prstGeom prst="straightConnector1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811">
          <p15:clr>
            <a:srgbClr val="FA7B17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HEADLINE 3">
  <p:cSld name="CUSTOM_1_1_1_1">
    <p:bg>
      <p:bgPr>
        <a:gradFill>
          <a:gsLst>
            <a:gs pos="0">
              <a:srgbClr val="10D6B6">
                <a:alpha val="70588"/>
              </a:srgbClr>
            </a:gs>
            <a:gs pos="100000">
              <a:srgbClr val="7337D4"/>
            </a:gs>
          </a:gsLst>
          <a:lin ang="0" scaled="0"/>
        </a:gradFill>
        <a:effectLst/>
      </p:bgPr>
    </p:bg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17"/>
          <p:cNvSpPr txBox="1">
            <a:spLocks noGrp="1"/>
          </p:cNvSpPr>
          <p:nvPr>
            <p:ph type="title" hasCustomPrompt="1"/>
          </p:nvPr>
        </p:nvSpPr>
        <p:spPr>
          <a:xfrm flipH="1">
            <a:off x="7324862" y="1858700"/>
            <a:ext cx="1444800" cy="16194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48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48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48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48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48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48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48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48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110" name="Google Shape;110;p17"/>
          <p:cNvSpPr txBox="1">
            <a:spLocks noGrp="1"/>
          </p:cNvSpPr>
          <p:nvPr>
            <p:ph type="ctrTitle" idx="2"/>
          </p:nvPr>
        </p:nvSpPr>
        <p:spPr>
          <a:xfrm flipH="1">
            <a:off x="3981563" y="2540048"/>
            <a:ext cx="32943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11" name="Google Shape;111;p17"/>
          <p:cNvSpPr txBox="1">
            <a:spLocks noGrp="1"/>
          </p:cNvSpPr>
          <p:nvPr>
            <p:ph type="subTitle" idx="1"/>
          </p:nvPr>
        </p:nvSpPr>
        <p:spPr>
          <a:xfrm flipH="1">
            <a:off x="5369350" y="3180784"/>
            <a:ext cx="1906500" cy="73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cxnSp>
        <p:nvCxnSpPr>
          <p:cNvPr id="112" name="Google Shape;112;p17"/>
          <p:cNvCxnSpPr/>
          <p:nvPr/>
        </p:nvCxnSpPr>
        <p:spPr>
          <a:xfrm rot="10800000">
            <a:off x="5123712" y="3079800"/>
            <a:ext cx="4020300" cy="0"/>
          </a:xfrm>
          <a:prstGeom prst="straightConnector1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811">
          <p15:clr>
            <a:srgbClr val="FA7B17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HEADLINE 4">
  <p:cSld name="CUSTOM_1_1_1_1_1">
    <p:bg>
      <p:bgPr>
        <a:gradFill>
          <a:gsLst>
            <a:gs pos="0">
              <a:srgbClr val="10D6B6">
                <a:alpha val="70588"/>
              </a:srgbClr>
            </a:gs>
            <a:gs pos="100000">
              <a:srgbClr val="7337D4"/>
            </a:gs>
          </a:gsLst>
          <a:lin ang="0" scaled="0"/>
        </a:gradFill>
        <a:effectLst/>
      </p:bgPr>
    </p:bg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18"/>
          <p:cNvSpPr txBox="1">
            <a:spLocks noGrp="1"/>
          </p:cNvSpPr>
          <p:nvPr>
            <p:ph type="title" hasCustomPrompt="1"/>
          </p:nvPr>
        </p:nvSpPr>
        <p:spPr>
          <a:xfrm flipH="1">
            <a:off x="7477262" y="1858700"/>
            <a:ext cx="1444800" cy="16194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48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48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48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48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48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48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48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48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115" name="Google Shape;115;p18"/>
          <p:cNvSpPr txBox="1">
            <a:spLocks noGrp="1"/>
          </p:cNvSpPr>
          <p:nvPr>
            <p:ph type="ctrTitle" idx="2"/>
          </p:nvPr>
        </p:nvSpPr>
        <p:spPr>
          <a:xfrm flipH="1">
            <a:off x="3829163" y="2540048"/>
            <a:ext cx="32943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16" name="Google Shape;116;p18"/>
          <p:cNvSpPr txBox="1">
            <a:spLocks noGrp="1"/>
          </p:cNvSpPr>
          <p:nvPr>
            <p:ph type="subTitle" idx="1"/>
          </p:nvPr>
        </p:nvSpPr>
        <p:spPr>
          <a:xfrm flipH="1">
            <a:off x="5216975" y="2952184"/>
            <a:ext cx="1906500" cy="73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cxnSp>
        <p:nvCxnSpPr>
          <p:cNvPr id="117" name="Google Shape;117;p18"/>
          <p:cNvCxnSpPr/>
          <p:nvPr/>
        </p:nvCxnSpPr>
        <p:spPr>
          <a:xfrm>
            <a:off x="7324850" y="-7600"/>
            <a:ext cx="0" cy="5158800"/>
          </a:xfrm>
          <a:prstGeom prst="straightConnector1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811">
          <p15:clr>
            <a:srgbClr val="FA7B17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HEADLINE 6">
  <p:cSld name="CUSTOM_1_1_1_1_1_1">
    <p:bg>
      <p:bgPr>
        <a:gradFill>
          <a:gsLst>
            <a:gs pos="0">
              <a:srgbClr val="10D6B6">
                <a:alpha val="70588"/>
              </a:srgbClr>
            </a:gs>
            <a:gs pos="100000">
              <a:srgbClr val="7337D4"/>
            </a:gs>
          </a:gsLst>
          <a:lin ang="0" scaled="0"/>
        </a:gradFill>
        <a:effectLst/>
      </p:bgPr>
    </p:bg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19"/>
          <p:cNvSpPr txBox="1">
            <a:spLocks noGrp="1"/>
          </p:cNvSpPr>
          <p:nvPr>
            <p:ph type="title" hasCustomPrompt="1"/>
          </p:nvPr>
        </p:nvSpPr>
        <p:spPr>
          <a:xfrm>
            <a:off x="303938" y="1858700"/>
            <a:ext cx="1444800" cy="16194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48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48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48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48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48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48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48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48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120" name="Google Shape;120;p19"/>
          <p:cNvSpPr txBox="1">
            <a:spLocks noGrp="1"/>
          </p:cNvSpPr>
          <p:nvPr>
            <p:ph type="ctrTitle" idx="2"/>
          </p:nvPr>
        </p:nvSpPr>
        <p:spPr>
          <a:xfrm>
            <a:off x="2102537" y="2540048"/>
            <a:ext cx="32943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21" name="Google Shape;121;p19"/>
          <p:cNvSpPr txBox="1">
            <a:spLocks noGrp="1"/>
          </p:cNvSpPr>
          <p:nvPr>
            <p:ph type="subTitle" idx="1"/>
          </p:nvPr>
        </p:nvSpPr>
        <p:spPr>
          <a:xfrm>
            <a:off x="2109125" y="2952184"/>
            <a:ext cx="1906500" cy="73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cxnSp>
        <p:nvCxnSpPr>
          <p:cNvPr id="122" name="Google Shape;122;p19"/>
          <p:cNvCxnSpPr/>
          <p:nvPr/>
        </p:nvCxnSpPr>
        <p:spPr>
          <a:xfrm>
            <a:off x="1901150" y="-7600"/>
            <a:ext cx="0" cy="5158800"/>
          </a:xfrm>
          <a:prstGeom prst="straightConnector1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811">
          <p15:clr>
            <a:srgbClr val="FA7B17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DESIGN 2">
  <p:cSld name="CUSTOM_6">
    <p:bg>
      <p:bgPr>
        <a:gradFill>
          <a:gsLst>
            <a:gs pos="0">
              <a:srgbClr val="10D6B6">
                <a:alpha val="70588"/>
              </a:srgbClr>
            </a:gs>
            <a:gs pos="100000">
              <a:srgbClr val="7337D4"/>
            </a:gs>
          </a:gsLst>
          <a:lin ang="0" scaled="0"/>
        </a:gradFill>
        <a:effectLst/>
      </p:bgPr>
    </p:bg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20"/>
          <p:cNvSpPr txBox="1">
            <a:spLocks noGrp="1"/>
          </p:cNvSpPr>
          <p:nvPr>
            <p:ph type="ctrTitle"/>
          </p:nvPr>
        </p:nvSpPr>
        <p:spPr>
          <a:xfrm>
            <a:off x="619900" y="134800"/>
            <a:ext cx="7904100" cy="851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cxnSp>
        <p:nvCxnSpPr>
          <p:cNvPr id="125" name="Google Shape;125;p20"/>
          <p:cNvCxnSpPr>
            <a:stCxn id="124" idx="2"/>
          </p:cNvCxnSpPr>
          <p:nvPr/>
        </p:nvCxnSpPr>
        <p:spPr>
          <a:xfrm>
            <a:off x="4571950" y="986500"/>
            <a:ext cx="4575600" cy="0"/>
          </a:xfrm>
          <a:prstGeom prst="straightConnector1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DESIGN 3">
  <p:cSld name="CUSTOM_6_2">
    <p:bg>
      <p:bgPr>
        <a:gradFill>
          <a:gsLst>
            <a:gs pos="0">
              <a:srgbClr val="10D6B6">
                <a:alpha val="70588"/>
              </a:srgbClr>
            </a:gs>
            <a:gs pos="100000">
              <a:srgbClr val="7337D4"/>
            </a:gs>
          </a:gsLst>
          <a:lin ang="0" scaled="0"/>
        </a:gradFill>
        <a:effectLst/>
      </p:bgPr>
    </p:bg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21"/>
          <p:cNvSpPr txBox="1">
            <a:spLocks noGrp="1"/>
          </p:cNvSpPr>
          <p:nvPr>
            <p:ph type="ctrTitle"/>
          </p:nvPr>
        </p:nvSpPr>
        <p:spPr>
          <a:xfrm>
            <a:off x="619900" y="134800"/>
            <a:ext cx="7904100" cy="851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cxnSp>
        <p:nvCxnSpPr>
          <p:cNvPr id="128" name="Google Shape;128;p21"/>
          <p:cNvCxnSpPr/>
          <p:nvPr/>
        </p:nvCxnSpPr>
        <p:spPr>
          <a:xfrm>
            <a:off x="-32325" y="986500"/>
            <a:ext cx="4575600" cy="0"/>
          </a:xfrm>
          <a:prstGeom prst="straightConnector1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TITLE_1"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3"/>
          <p:cNvSpPr txBox="1">
            <a:spLocks noGrp="1"/>
          </p:cNvSpPr>
          <p:nvPr>
            <p:ph type="ctrTitle"/>
          </p:nvPr>
        </p:nvSpPr>
        <p:spPr>
          <a:xfrm>
            <a:off x="1085850" y="2031025"/>
            <a:ext cx="4676700" cy="1159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14" name="Google Shape;14;p3"/>
          <p:cNvSpPr txBox="1">
            <a:spLocks noGrp="1"/>
          </p:cNvSpPr>
          <p:nvPr>
            <p:ph type="subTitle" idx="1"/>
          </p:nvPr>
        </p:nvSpPr>
        <p:spPr>
          <a:xfrm>
            <a:off x="1085850" y="3287726"/>
            <a:ext cx="4676700" cy="383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5" name="Google Shape;15;p3"/>
          <p:cNvSpPr/>
          <p:nvPr/>
        </p:nvSpPr>
        <p:spPr>
          <a:xfrm rot="5400000">
            <a:off x="-303375" y="2166905"/>
            <a:ext cx="1416300" cy="809700"/>
          </a:xfrm>
          <a:prstGeom prst="triangl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SUBTITLE">
  <p:cSld name="CUSTOM_6_1">
    <p:bg>
      <p:bgPr>
        <a:gradFill>
          <a:gsLst>
            <a:gs pos="0">
              <a:srgbClr val="10D6B6">
                <a:alpha val="70588"/>
              </a:srgbClr>
            </a:gs>
            <a:gs pos="100000">
              <a:srgbClr val="7337D4"/>
            </a:gs>
          </a:gsLst>
          <a:lin ang="0" scaled="0"/>
        </a:gradFill>
        <a:effectLst/>
      </p:bgPr>
    </p:bg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22"/>
          <p:cNvSpPr/>
          <p:nvPr/>
        </p:nvSpPr>
        <p:spPr>
          <a:xfrm>
            <a:off x="0" y="560550"/>
            <a:ext cx="9144000" cy="4022400"/>
          </a:xfrm>
          <a:prstGeom prst="rect">
            <a:avLst/>
          </a:prstGeom>
          <a:gradFill>
            <a:gsLst>
              <a:gs pos="0">
                <a:srgbClr val="7337D4">
                  <a:alpha val="62352"/>
                </a:srgbClr>
              </a:gs>
              <a:gs pos="100000">
                <a:srgbClr val="10D6B6">
                  <a:alpha val="46274"/>
                </a:srgbClr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1" name="Google Shape;131;p22"/>
          <p:cNvSpPr txBox="1">
            <a:spLocks noGrp="1"/>
          </p:cNvSpPr>
          <p:nvPr>
            <p:ph type="ctrTitle"/>
          </p:nvPr>
        </p:nvSpPr>
        <p:spPr>
          <a:xfrm>
            <a:off x="477026" y="1862650"/>
            <a:ext cx="4209300" cy="851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cxnSp>
        <p:nvCxnSpPr>
          <p:cNvPr id="132" name="Google Shape;132;p22"/>
          <p:cNvCxnSpPr/>
          <p:nvPr/>
        </p:nvCxnSpPr>
        <p:spPr>
          <a:xfrm>
            <a:off x="0" y="2730450"/>
            <a:ext cx="4576500" cy="0"/>
          </a:xfrm>
          <a:prstGeom prst="straightConnector1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33" name="Google Shape;133;p22"/>
          <p:cNvSpPr txBox="1">
            <a:spLocks noGrp="1"/>
          </p:cNvSpPr>
          <p:nvPr>
            <p:ph type="subTitle" idx="1"/>
          </p:nvPr>
        </p:nvSpPr>
        <p:spPr>
          <a:xfrm flipH="1">
            <a:off x="4576500" y="2806650"/>
            <a:ext cx="4423200" cy="3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34" name="Google Shape;134;p22"/>
          <p:cNvSpPr txBox="1">
            <a:spLocks noGrp="1"/>
          </p:cNvSpPr>
          <p:nvPr>
            <p:ph type="subTitle" idx="2"/>
          </p:nvPr>
        </p:nvSpPr>
        <p:spPr>
          <a:xfrm flipH="1">
            <a:off x="4576500" y="3148050"/>
            <a:ext cx="4423200" cy="3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35" name="Google Shape;135;p22"/>
          <p:cNvSpPr txBox="1">
            <a:spLocks noGrp="1"/>
          </p:cNvSpPr>
          <p:nvPr>
            <p:ph type="subTitle" idx="3"/>
          </p:nvPr>
        </p:nvSpPr>
        <p:spPr>
          <a:xfrm flipH="1">
            <a:off x="4576500" y="3489450"/>
            <a:ext cx="4423200" cy="3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36" name="Google Shape;136;p22"/>
          <p:cNvSpPr txBox="1">
            <a:spLocks noGrp="1"/>
          </p:cNvSpPr>
          <p:nvPr>
            <p:ph type="subTitle" idx="4"/>
          </p:nvPr>
        </p:nvSpPr>
        <p:spPr>
          <a:xfrm flipH="1">
            <a:off x="4576500" y="3830850"/>
            <a:ext cx="4423200" cy="3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2880">
          <p15:clr>
            <a:srgbClr val="FA7B17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SUBTITLE 2">
  <p:cSld name="CUSTOM_6_1_2">
    <p:bg>
      <p:bgPr>
        <a:gradFill>
          <a:gsLst>
            <a:gs pos="0">
              <a:srgbClr val="10D6B6">
                <a:alpha val="70588"/>
              </a:srgbClr>
            </a:gs>
            <a:gs pos="100000">
              <a:srgbClr val="7337D4"/>
            </a:gs>
          </a:gsLst>
          <a:lin ang="0" scaled="0"/>
        </a:gradFill>
        <a:effectLst/>
      </p:bgPr>
    </p:bg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23"/>
          <p:cNvSpPr/>
          <p:nvPr/>
        </p:nvSpPr>
        <p:spPr>
          <a:xfrm>
            <a:off x="0" y="560550"/>
            <a:ext cx="9144000" cy="4022400"/>
          </a:xfrm>
          <a:prstGeom prst="rect">
            <a:avLst/>
          </a:prstGeom>
          <a:gradFill>
            <a:gsLst>
              <a:gs pos="0">
                <a:srgbClr val="7337D4">
                  <a:alpha val="62352"/>
                </a:srgbClr>
              </a:gs>
              <a:gs pos="100000">
                <a:srgbClr val="10D6B6">
                  <a:alpha val="46274"/>
                </a:srgbClr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9" name="Google Shape;139;p23"/>
          <p:cNvSpPr txBox="1">
            <a:spLocks noGrp="1"/>
          </p:cNvSpPr>
          <p:nvPr>
            <p:ph type="ctrTitle"/>
          </p:nvPr>
        </p:nvSpPr>
        <p:spPr>
          <a:xfrm flipH="1">
            <a:off x="4457674" y="1862650"/>
            <a:ext cx="4209300" cy="851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cxnSp>
        <p:nvCxnSpPr>
          <p:cNvPr id="140" name="Google Shape;140;p23"/>
          <p:cNvCxnSpPr/>
          <p:nvPr/>
        </p:nvCxnSpPr>
        <p:spPr>
          <a:xfrm rot="10800000">
            <a:off x="4567500" y="2730450"/>
            <a:ext cx="4576500" cy="0"/>
          </a:xfrm>
          <a:prstGeom prst="straightConnector1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1" name="Google Shape;141;p23"/>
          <p:cNvSpPr txBox="1">
            <a:spLocks noGrp="1"/>
          </p:cNvSpPr>
          <p:nvPr>
            <p:ph type="subTitle" idx="1"/>
          </p:nvPr>
        </p:nvSpPr>
        <p:spPr>
          <a:xfrm>
            <a:off x="2327475" y="2806650"/>
            <a:ext cx="2892000" cy="1623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2880">
          <p15:clr>
            <a:srgbClr val="FA7B17"/>
          </p15:clr>
        </p15:guide>
      </p15:sldGuideLst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CUSTOM_6_1_1">
    <p:bg>
      <p:bgPr>
        <a:gradFill>
          <a:gsLst>
            <a:gs pos="0">
              <a:srgbClr val="10D6B6">
                <a:alpha val="70588"/>
              </a:srgbClr>
            </a:gs>
            <a:gs pos="100000">
              <a:srgbClr val="7337D4"/>
            </a:gs>
          </a:gsLst>
          <a:lin ang="0" scaled="0"/>
        </a:gradFill>
        <a:effectLst/>
      </p:bgPr>
    </p:bg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4"/>
          <p:cNvSpPr txBox="1">
            <a:spLocks noGrp="1"/>
          </p:cNvSpPr>
          <p:nvPr>
            <p:ph type="ctrTitle"/>
          </p:nvPr>
        </p:nvSpPr>
        <p:spPr>
          <a:xfrm>
            <a:off x="2788350" y="3170250"/>
            <a:ext cx="3567300" cy="30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44" name="Google Shape;144;p24"/>
          <p:cNvSpPr txBox="1">
            <a:spLocks noGrp="1"/>
          </p:cNvSpPr>
          <p:nvPr>
            <p:ph type="subTitle" idx="1"/>
          </p:nvPr>
        </p:nvSpPr>
        <p:spPr>
          <a:xfrm flipH="1">
            <a:off x="2064750" y="1973250"/>
            <a:ext cx="5014500" cy="119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cxnSp>
        <p:nvCxnSpPr>
          <p:cNvPr id="145" name="Google Shape;145;p24"/>
          <p:cNvCxnSpPr/>
          <p:nvPr/>
        </p:nvCxnSpPr>
        <p:spPr>
          <a:xfrm>
            <a:off x="-6925" y="981700"/>
            <a:ext cx="7016700" cy="2834400"/>
          </a:xfrm>
          <a:prstGeom prst="bentConnector3">
            <a:avLst>
              <a:gd name="adj1" fmla="val 12316"/>
            </a:avLst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46" name="Google Shape;146;p24"/>
          <p:cNvCxnSpPr/>
          <p:nvPr/>
        </p:nvCxnSpPr>
        <p:spPr>
          <a:xfrm rot="10800000">
            <a:off x="2204950" y="1597150"/>
            <a:ext cx="6962100" cy="2585400"/>
          </a:xfrm>
          <a:prstGeom prst="bentConnector3">
            <a:avLst>
              <a:gd name="adj1" fmla="val 11419"/>
            </a:avLst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47" name="Google Shape;147;p24"/>
          <p:cNvCxnSpPr>
            <a:endCxn id="143" idx="1"/>
          </p:cNvCxnSpPr>
          <p:nvPr/>
        </p:nvCxnSpPr>
        <p:spPr>
          <a:xfrm rot="-5400000">
            <a:off x="1162200" y="3586500"/>
            <a:ext cx="1888200" cy="1364100"/>
          </a:xfrm>
          <a:prstGeom prst="bentConnector2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48" name="Google Shape;148;p24"/>
          <p:cNvCxnSpPr>
            <a:endCxn id="143" idx="3"/>
          </p:cNvCxnSpPr>
          <p:nvPr/>
        </p:nvCxnSpPr>
        <p:spPr>
          <a:xfrm rot="5400000" flipH="1">
            <a:off x="6084450" y="3595650"/>
            <a:ext cx="1881300" cy="1338900"/>
          </a:xfrm>
          <a:prstGeom prst="bentConnector2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2880">
          <p15:clr>
            <a:srgbClr val="FA7B17"/>
          </p15:clr>
        </p15:guide>
      </p15:sldGuideLst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EXT BOXES">
  <p:cSld name="CUSTOM_6_1_1_1_1">
    <p:bg>
      <p:bgPr>
        <a:gradFill>
          <a:gsLst>
            <a:gs pos="0">
              <a:srgbClr val="10D6B6">
                <a:alpha val="70588"/>
              </a:srgbClr>
            </a:gs>
            <a:gs pos="100000">
              <a:srgbClr val="7337D4"/>
            </a:gs>
          </a:gsLst>
          <a:lin ang="0" scaled="0"/>
        </a:gradFill>
        <a:effectLst/>
      </p:bgPr>
    </p:bg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25"/>
          <p:cNvSpPr txBox="1">
            <a:spLocks noGrp="1"/>
          </p:cNvSpPr>
          <p:nvPr>
            <p:ph type="ctrTitle"/>
          </p:nvPr>
        </p:nvSpPr>
        <p:spPr>
          <a:xfrm>
            <a:off x="619900" y="134800"/>
            <a:ext cx="7904100" cy="851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cxnSp>
        <p:nvCxnSpPr>
          <p:cNvPr id="151" name="Google Shape;151;p25"/>
          <p:cNvCxnSpPr>
            <a:stCxn id="150" idx="2"/>
          </p:cNvCxnSpPr>
          <p:nvPr/>
        </p:nvCxnSpPr>
        <p:spPr>
          <a:xfrm>
            <a:off x="4571950" y="986500"/>
            <a:ext cx="4575600" cy="0"/>
          </a:xfrm>
          <a:prstGeom prst="straightConnector1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52" name="Google Shape;152;p25"/>
          <p:cNvSpPr/>
          <p:nvPr/>
        </p:nvSpPr>
        <p:spPr>
          <a:xfrm>
            <a:off x="1780400" y="1322325"/>
            <a:ext cx="1988100" cy="2065200"/>
          </a:xfrm>
          <a:prstGeom prst="rect">
            <a:avLst/>
          </a:prstGeom>
          <a:solidFill>
            <a:srgbClr val="494ECE">
              <a:alpha val="51540"/>
            </a:srgbClr>
          </a:solidFill>
          <a:ln w="28575" cap="flat" cmpd="sng">
            <a:solidFill>
              <a:srgbClr val="7337D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       </a:t>
            </a:r>
            <a:endParaRPr/>
          </a:p>
        </p:txBody>
      </p:sp>
      <p:sp>
        <p:nvSpPr>
          <p:cNvPr id="153" name="Google Shape;153;p25"/>
          <p:cNvSpPr txBox="1">
            <a:spLocks noGrp="1"/>
          </p:cNvSpPr>
          <p:nvPr>
            <p:ph type="ctrTitle" idx="2"/>
          </p:nvPr>
        </p:nvSpPr>
        <p:spPr>
          <a:xfrm>
            <a:off x="2210934" y="2280150"/>
            <a:ext cx="1127100" cy="319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54" name="Google Shape;154;p25"/>
          <p:cNvSpPr txBox="1">
            <a:spLocks noGrp="1"/>
          </p:cNvSpPr>
          <p:nvPr>
            <p:ph type="subTitle" idx="1"/>
          </p:nvPr>
        </p:nvSpPr>
        <p:spPr>
          <a:xfrm>
            <a:off x="2084700" y="2452668"/>
            <a:ext cx="1379700" cy="98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55" name="Google Shape;155;p25"/>
          <p:cNvSpPr/>
          <p:nvPr/>
        </p:nvSpPr>
        <p:spPr>
          <a:xfrm>
            <a:off x="3577850" y="2456125"/>
            <a:ext cx="1988100" cy="2065200"/>
          </a:xfrm>
          <a:prstGeom prst="rect">
            <a:avLst/>
          </a:prstGeom>
          <a:solidFill>
            <a:srgbClr val="00FFFF">
              <a:alpha val="45380"/>
            </a:srgbClr>
          </a:solidFill>
          <a:ln w="28575" cap="flat" cmpd="sng">
            <a:solidFill>
              <a:srgbClr val="00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       </a:t>
            </a:r>
            <a:endParaRPr/>
          </a:p>
        </p:txBody>
      </p:sp>
      <p:sp>
        <p:nvSpPr>
          <p:cNvPr id="156" name="Google Shape;156;p25"/>
          <p:cNvSpPr txBox="1">
            <a:spLocks noGrp="1"/>
          </p:cNvSpPr>
          <p:nvPr>
            <p:ph type="ctrTitle" idx="3"/>
          </p:nvPr>
        </p:nvSpPr>
        <p:spPr>
          <a:xfrm>
            <a:off x="4008384" y="3413950"/>
            <a:ext cx="1127100" cy="319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57" name="Google Shape;157;p25"/>
          <p:cNvSpPr txBox="1">
            <a:spLocks noGrp="1"/>
          </p:cNvSpPr>
          <p:nvPr>
            <p:ph type="subTitle" idx="4"/>
          </p:nvPr>
        </p:nvSpPr>
        <p:spPr>
          <a:xfrm>
            <a:off x="3882150" y="3586468"/>
            <a:ext cx="1379700" cy="98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58" name="Google Shape;158;p25"/>
          <p:cNvSpPr/>
          <p:nvPr/>
        </p:nvSpPr>
        <p:spPr>
          <a:xfrm>
            <a:off x="5375500" y="1322325"/>
            <a:ext cx="1988100" cy="2065200"/>
          </a:xfrm>
          <a:prstGeom prst="rect">
            <a:avLst/>
          </a:prstGeom>
          <a:solidFill>
            <a:srgbClr val="10D6B6">
              <a:alpha val="70590"/>
            </a:srgbClr>
          </a:solidFill>
          <a:ln w="28575" cap="flat" cmpd="sng">
            <a:solidFill>
              <a:srgbClr val="11E4C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       </a:t>
            </a:r>
            <a:endParaRPr/>
          </a:p>
        </p:txBody>
      </p:sp>
      <p:sp>
        <p:nvSpPr>
          <p:cNvPr id="159" name="Google Shape;159;p25"/>
          <p:cNvSpPr txBox="1">
            <a:spLocks noGrp="1"/>
          </p:cNvSpPr>
          <p:nvPr>
            <p:ph type="ctrTitle" idx="5"/>
          </p:nvPr>
        </p:nvSpPr>
        <p:spPr>
          <a:xfrm>
            <a:off x="5806034" y="2280150"/>
            <a:ext cx="1127100" cy="319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60" name="Google Shape;160;p25"/>
          <p:cNvSpPr txBox="1">
            <a:spLocks noGrp="1"/>
          </p:cNvSpPr>
          <p:nvPr>
            <p:ph type="subTitle" idx="6"/>
          </p:nvPr>
        </p:nvSpPr>
        <p:spPr>
          <a:xfrm>
            <a:off x="5679800" y="2452668"/>
            <a:ext cx="1379700" cy="98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2880">
          <p15:clr>
            <a:srgbClr val="FA7B17"/>
          </p15:clr>
        </p15:guide>
      </p15:sldGuideLst>
    </p:ext>
  </p:extLs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">
  <p:cSld name="CUSTOM_6_1_1_1_1_1">
    <p:bg>
      <p:bgPr>
        <a:gradFill>
          <a:gsLst>
            <a:gs pos="0">
              <a:srgbClr val="10D6B6">
                <a:alpha val="70588"/>
              </a:srgbClr>
            </a:gs>
            <a:gs pos="100000">
              <a:srgbClr val="7337D4"/>
            </a:gs>
          </a:gsLst>
          <a:lin ang="0" scaled="0"/>
        </a:gradFill>
        <a:effectLst/>
      </p:bgPr>
    </p:bg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26"/>
          <p:cNvSpPr txBox="1">
            <a:spLocks noGrp="1"/>
          </p:cNvSpPr>
          <p:nvPr>
            <p:ph type="ctrTitle"/>
          </p:nvPr>
        </p:nvSpPr>
        <p:spPr>
          <a:xfrm>
            <a:off x="619900" y="134800"/>
            <a:ext cx="7904100" cy="851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cxnSp>
        <p:nvCxnSpPr>
          <p:cNvPr id="163" name="Google Shape;163;p26"/>
          <p:cNvCxnSpPr>
            <a:stCxn id="162" idx="2"/>
          </p:cNvCxnSpPr>
          <p:nvPr/>
        </p:nvCxnSpPr>
        <p:spPr>
          <a:xfrm>
            <a:off x="4571950" y="986500"/>
            <a:ext cx="4575600" cy="0"/>
          </a:xfrm>
          <a:prstGeom prst="straightConnector1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4" name="Google Shape;164;p26"/>
          <p:cNvSpPr/>
          <p:nvPr/>
        </p:nvSpPr>
        <p:spPr>
          <a:xfrm>
            <a:off x="815350" y="2853050"/>
            <a:ext cx="3594900" cy="1130100"/>
          </a:xfrm>
          <a:prstGeom prst="rect">
            <a:avLst/>
          </a:prstGeom>
          <a:solidFill>
            <a:srgbClr val="494ECE">
              <a:alpha val="51540"/>
            </a:srgbClr>
          </a:solidFill>
          <a:ln w="28575" cap="flat" cmpd="sng">
            <a:solidFill>
              <a:srgbClr val="7337D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       </a:t>
            </a:r>
            <a:endParaRPr/>
          </a:p>
        </p:txBody>
      </p:sp>
      <p:sp>
        <p:nvSpPr>
          <p:cNvPr id="165" name="Google Shape;165;p26"/>
          <p:cNvSpPr/>
          <p:nvPr/>
        </p:nvSpPr>
        <p:spPr>
          <a:xfrm>
            <a:off x="1878200" y="1616125"/>
            <a:ext cx="5387400" cy="1384200"/>
          </a:xfrm>
          <a:prstGeom prst="rect">
            <a:avLst/>
          </a:prstGeom>
          <a:solidFill>
            <a:srgbClr val="00FFFF">
              <a:alpha val="45380"/>
            </a:srgbClr>
          </a:solidFill>
          <a:ln w="28575" cap="flat" cmpd="sng">
            <a:solidFill>
              <a:srgbClr val="00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       </a:t>
            </a:r>
            <a:endParaRPr/>
          </a:p>
        </p:txBody>
      </p:sp>
      <p:sp>
        <p:nvSpPr>
          <p:cNvPr id="166" name="Google Shape;166;p26"/>
          <p:cNvSpPr/>
          <p:nvPr/>
        </p:nvSpPr>
        <p:spPr>
          <a:xfrm>
            <a:off x="4218450" y="3465375"/>
            <a:ext cx="3594900" cy="898200"/>
          </a:xfrm>
          <a:prstGeom prst="rect">
            <a:avLst/>
          </a:prstGeom>
          <a:solidFill>
            <a:srgbClr val="10D6B6">
              <a:alpha val="70590"/>
            </a:srgbClr>
          </a:solidFill>
          <a:ln w="28575" cap="flat" cmpd="sng">
            <a:solidFill>
              <a:srgbClr val="11E4C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       </a:t>
            </a:r>
            <a:endParaRPr/>
          </a:p>
        </p:txBody>
      </p:sp>
      <p:sp>
        <p:nvSpPr>
          <p:cNvPr id="167" name="Google Shape;167;p26"/>
          <p:cNvSpPr txBox="1">
            <a:spLocks noGrp="1"/>
          </p:cNvSpPr>
          <p:nvPr>
            <p:ph type="title" idx="2" hasCustomPrompt="1"/>
          </p:nvPr>
        </p:nvSpPr>
        <p:spPr>
          <a:xfrm>
            <a:off x="2637350" y="1882375"/>
            <a:ext cx="3869400" cy="851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200"/>
              <a:buNone/>
              <a:defRPr sz="7200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200"/>
              <a:buFont typeface="Fira Sans Extra Condensed Medium"/>
              <a:buNone/>
              <a:defRPr sz="72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200"/>
              <a:buFont typeface="Fira Sans Extra Condensed Medium"/>
              <a:buNone/>
              <a:defRPr sz="72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200"/>
              <a:buFont typeface="Fira Sans Extra Condensed Medium"/>
              <a:buNone/>
              <a:defRPr sz="72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200"/>
              <a:buFont typeface="Fira Sans Extra Condensed Medium"/>
              <a:buNone/>
              <a:defRPr sz="72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200"/>
              <a:buFont typeface="Fira Sans Extra Condensed Medium"/>
              <a:buNone/>
              <a:defRPr sz="72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200"/>
              <a:buFont typeface="Fira Sans Extra Condensed Medium"/>
              <a:buNone/>
              <a:defRPr sz="72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200"/>
              <a:buFont typeface="Fira Sans Extra Condensed Medium"/>
              <a:buNone/>
              <a:defRPr sz="72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200"/>
              <a:buFont typeface="Fira Sans Extra Condensed Medium"/>
              <a:buNone/>
              <a:defRPr sz="72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168" name="Google Shape;168;p26"/>
          <p:cNvSpPr txBox="1">
            <a:spLocks noGrp="1"/>
          </p:cNvSpPr>
          <p:nvPr>
            <p:ph type="title" idx="3" hasCustomPrompt="1"/>
          </p:nvPr>
        </p:nvSpPr>
        <p:spPr>
          <a:xfrm>
            <a:off x="967476" y="3129125"/>
            <a:ext cx="3290700" cy="577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48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48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48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48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48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48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48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48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169" name="Google Shape;169;p26"/>
          <p:cNvSpPr txBox="1">
            <a:spLocks noGrp="1"/>
          </p:cNvSpPr>
          <p:nvPr>
            <p:ph type="title" idx="4" hasCustomPrompt="1"/>
          </p:nvPr>
        </p:nvSpPr>
        <p:spPr>
          <a:xfrm>
            <a:off x="4414951" y="3629950"/>
            <a:ext cx="3201900" cy="577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48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48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48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48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48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48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48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48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2880">
          <p15:clr>
            <a:srgbClr val="FA7B17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TITLE_1_1">
    <p:bg>
      <p:bgPr>
        <a:gradFill>
          <a:gsLst>
            <a:gs pos="0">
              <a:schemeClr val="accent1"/>
            </a:gs>
            <a:gs pos="50000">
              <a:schemeClr val="accent1"/>
            </a:gs>
            <a:gs pos="100000">
              <a:schemeClr val="accent2"/>
            </a:gs>
          </a:gsLst>
          <a:lin ang="16200038" scaled="0"/>
        </a:gradFill>
        <a:effectLst/>
      </p:bgPr>
    </p:bg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/>
          <p:nvPr/>
        </p:nvSpPr>
        <p:spPr>
          <a:xfrm flipH="1">
            <a:off x="8686800" y="4674850"/>
            <a:ext cx="468600" cy="46860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" name="Google Shape;18;p4"/>
          <p:cNvSpPr/>
          <p:nvPr/>
        </p:nvSpPr>
        <p:spPr>
          <a:xfrm rot="5400000">
            <a:off x="-303375" y="927405"/>
            <a:ext cx="1416300" cy="809700"/>
          </a:xfrm>
          <a:prstGeom prst="triangle">
            <a:avLst>
              <a:gd name="adj" fmla="val 50000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body" idx="1"/>
          </p:nvPr>
        </p:nvSpPr>
        <p:spPr>
          <a:xfrm>
            <a:off x="1039050" y="1028325"/>
            <a:ext cx="4742700" cy="3579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431800" rtl="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200"/>
              <a:buChar char="▸"/>
              <a:defRPr sz="3200">
                <a:solidFill>
                  <a:schemeClr val="lt1"/>
                </a:solidFill>
              </a:defRPr>
            </a:lvl1pPr>
            <a:lvl2pPr marL="914400" lvl="1" indent="-431800" rtl="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200"/>
              <a:buChar char="▹"/>
              <a:defRPr sz="3200">
                <a:solidFill>
                  <a:schemeClr val="lt1"/>
                </a:solidFill>
              </a:defRPr>
            </a:lvl2pPr>
            <a:lvl3pPr marL="1371600" lvl="2" indent="-431800" rtl="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200"/>
              <a:buChar char="▹"/>
              <a:defRPr sz="3200">
                <a:solidFill>
                  <a:schemeClr val="lt1"/>
                </a:solidFill>
              </a:defRPr>
            </a:lvl3pPr>
            <a:lvl4pPr marL="1828800" lvl="3" indent="-431800" rtl="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200"/>
              <a:buChar char="▹"/>
              <a:defRPr sz="3200">
                <a:solidFill>
                  <a:schemeClr val="lt1"/>
                </a:solidFill>
              </a:defRPr>
            </a:lvl4pPr>
            <a:lvl5pPr marL="2286000" lvl="4" indent="-431800" rtl="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200"/>
              <a:buChar char="▹"/>
              <a:defRPr sz="3200">
                <a:solidFill>
                  <a:schemeClr val="lt1"/>
                </a:solidFill>
              </a:defRPr>
            </a:lvl5pPr>
            <a:lvl6pPr marL="2743200" lvl="5" indent="-431800" rtl="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200"/>
              <a:buChar char="▹"/>
              <a:defRPr sz="3200">
                <a:solidFill>
                  <a:schemeClr val="lt1"/>
                </a:solidFill>
              </a:defRPr>
            </a:lvl6pPr>
            <a:lvl7pPr marL="3200400" lvl="6" indent="-431800" rtl="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200"/>
              <a:buChar char="▹"/>
              <a:defRPr sz="3200">
                <a:solidFill>
                  <a:schemeClr val="lt1"/>
                </a:solidFill>
              </a:defRPr>
            </a:lvl7pPr>
            <a:lvl8pPr marL="3657600" lvl="7" indent="-431800" rtl="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200"/>
              <a:buChar char="▹"/>
              <a:defRPr sz="3200">
                <a:solidFill>
                  <a:schemeClr val="lt1"/>
                </a:solidFill>
              </a:defRPr>
            </a:lvl8pPr>
            <a:lvl9pPr marL="4114800" lvl="8" indent="-431800" rtl="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200"/>
              <a:buChar char="▹"/>
              <a:defRPr sz="3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0" name="Google Shape;20;p4"/>
          <p:cNvSpPr txBox="1"/>
          <p:nvPr/>
        </p:nvSpPr>
        <p:spPr>
          <a:xfrm>
            <a:off x="19050" y="933775"/>
            <a:ext cx="531000" cy="65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600" b="1">
                <a:solidFill>
                  <a:schemeClr val="accent2"/>
                </a:solidFill>
                <a:latin typeface="Raleway"/>
                <a:ea typeface="Raleway"/>
                <a:cs typeface="Raleway"/>
                <a:sym typeface="Raleway"/>
              </a:rPr>
              <a:t>“</a:t>
            </a:r>
            <a:endParaRPr sz="8600" b="1">
              <a:solidFill>
                <a:schemeClr val="accent2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1" name="Google Shape;21;p4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buNone/>
              <a:defRPr>
                <a:solidFill>
                  <a:schemeClr val="accent2"/>
                </a:solidFill>
              </a:defRPr>
            </a:lvl1pPr>
            <a:lvl2pPr lvl="1" rtl="0">
              <a:buNone/>
              <a:defRPr>
                <a:solidFill>
                  <a:schemeClr val="accent2"/>
                </a:solidFill>
              </a:defRPr>
            </a:lvl2pPr>
            <a:lvl3pPr lvl="2" rtl="0">
              <a:buNone/>
              <a:defRPr>
                <a:solidFill>
                  <a:schemeClr val="accent2"/>
                </a:solidFill>
              </a:defRPr>
            </a:lvl3pPr>
            <a:lvl4pPr lvl="3" rtl="0">
              <a:buNone/>
              <a:defRPr>
                <a:solidFill>
                  <a:schemeClr val="accent2"/>
                </a:solidFill>
              </a:defRPr>
            </a:lvl4pPr>
            <a:lvl5pPr lvl="4" rtl="0">
              <a:buNone/>
              <a:defRPr>
                <a:solidFill>
                  <a:schemeClr val="accent2"/>
                </a:solidFill>
              </a:defRPr>
            </a:lvl5pPr>
            <a:lvl6pPr lvl="5" rtl="0">
              <a:buNone/>
              <a:defRPr>
                <a:solidFill>
                  <a:schemeClr val="accent2"/>
                </a:solidFill>
              </a:defRPr>
            </a:lvl6pPr>
            <a:lvl7pPr lvl="6" rtl="0">
              <a:buNone/>
              <a:defRPr>
                <a:solidFill>
                  <a:schemeClr val="accent2"/>
                </a:solidFill>
              </a:defRPr>
            </a:lvl7pPr>
            <a:lvl8pPr lvl="7" rtl="0">
              <a:buNone/>
              <a:defRPr>
                <a:solidFill>
                  <a:schemeClr val="accent2"/>
                </a:solidFill>
              </a:defRPr>
            </a:lvl8pPr>
            <a:lvl9pPr lvl="8" rtl="0">
              <a:buNone/>
              <a:defRPr>
                <a:solidFill>
                  <a:schemeClr val="accent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5"/>
          <p:cNvSpPr/>
          <p:nvPr/>
        </p:nvSpPr>
        <p:spPr>
          <a:xfrm flipH="1">
            <a:off x="8686800" y="4674850"/>
            <a:ext cx="468600" cy="4686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" name="Google Shape;24;p5"/>
          <p:cNvSpPr/>
          <p:nvPr/>
        </p:nvSpPr>
        <p:spPr>
          <a:xfrm rot="5400000">
            <a:off x="-100350" y="724485"/>
            <a:ext cx="468600" cy="267900"/>
          </a:xfrm>
          <a:prstGeom prst="triangl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" name="Google Shape;25;p5"/>
          <p:cNvSpPr txBox="1">
            <a:spLocks noGrp="1"/>
          </p:cNvSpPr>
          <p:nvPr>
            <p:ph type="title"/>
          </p:nvPr>
        </p:nvSpPr>
        <p:spPr>
          <a:xfrm>
            <a:off x="457200" y="605600"/>
            <a:ext cx="5640900" cy="108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5"/>
          <p:cNvSpPr txBox="1">
            <a:spLocks noGrp="1"/>
          </p:cNvSpPr>
          <p:nvPr>
            <p:ph type="body" idx="1"/>
          </p:nvPr>
        </p:nvSpPr>
        <p:spPr>
          <a:xfrm>
            <a:off x="457200" y="1995750"/>
            <a:ext cx="5640900" cy="2640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42900" rtl="0">
              <a:spcBef>
                <a:spcPts val="600"/>
              </a:spcBef>
              <a:spcAft>
                <a:spcPts val="0"/>
              </a:spcAft>
              <a:buSzPts val="1800"/>
              <a:buChar char="▸"/>
              <a:defRPr/>
            </a:lvl1pPr>
            <a:lvl2pPr marL="914400" lvl="1" indent="-342900" rtl="0">
              <a:spcBef>
                <a:spcPts val="600"/>
              </a:spcBef>
              <a:spcAft>
                <a:spcPts val="0"/>
              </a:spcAft>
              <a:buSzPts val="1800"/>
              <a:buChar char="▹"/>
              <a:defRPr/>
            </a:lvl2pPr>
            <a:lvl3pPr marL="1371600" lvl="2" indent="-342900" rtl="0">
              <a:spcBef>
                <a:spcPts val="600"/>
              </a:spcBef>
              <a:spcAft>
                <a:spcPts val="0"/>
              </a:spcAft>
              <a:buSzPts val="1800"/>
              <a:buChar char="▹"/>
              <a:defRPr/>
            </a:lvl3pPr>
            <a:lvl4pPr marL="1828800" lvl="3" indent="-355600" rtl="0">
              <a:spcBef>
                <a:spcPts val="600"/>
              </a:spcBef>
              <a:spcAft>
                <a:spcPts val="0"/>
              </a:spcAft>
              <a:buSzPts val="2000"/>
              <a:buChar char="▹"/>
              <a:defRPr/>
            </a:lvl4pPr>
            <a:lvl5pPr marL="2286000" lvl="4" indent="-355600" rtl="0">
              <a:spcBef>
                <a:spcPts val="600"/>
              </a:spcBef>
              <a:spcAft>
                <a:spcPts val="0"/>
              </a:spcAft>
              <a:buSzPts val="2000"/>
              <a:buChar char="▹"/>
              <a:defRPr/>
            </a:lvl5pPr>
            <a:lvl6pPr marL="2743200" lvl="5" indent="-355600" rtl="0">
              <a:spcBef>
                <a:spcPts val="600"/>
              </a:spcBef>
              <a:spcAft>
                <a:spcPts val="0"/>
              </a:spcAft>
              <a:buSzPts val="2000"/>
              <a:buChar char="▹"/>
              <a:defRPr/>
            </a:lvl6pPr>
            <a:lvl7pPr marL="3200400" lvl="6" indent="-355600" rtl="0">
              <a:spcBef>
                <a:spcPts val="600"/>
              </a:spcBef>
              <a:spcAft>
                <a:spcPts val="0"/>
              </a:spcAft>
              <a:buSzPts val="2000"/>
              <a:buChar char="▹"/>
              <a:defRPr/>
            </a:lvl7pPr>
            <a:lvl8pPr marL="3657600" lvl="7" indent="-355600" rtl="0">
              <a:spcBef>
                <a:spcPts val="600"/>
              </a:spcBef>
              <a:spcAft>
                <a:spcPts val="0"/>
              </a:spcAft>
              <a:buSzPts val="2000"/>
              <a:buChar char="▹"/>
              <a:defRPr/>
            </a:lvl8pPr>
            <a:lvl9pPr marL="4114800" lvl="8" indent="-355600" rtl="0">
              <a:spcBef>
                <a:spcPts val="600"/>
              </a:spcBef>
              <a:spcAft>
                <a:spcPts val="0"/>
              </a:spcAft>
              <a:buSzPts val="2000"/>
              <a:buChar char="▹"/>
              <a:defRPr/>
            </a:lvl9pPr>
          </a:lstStyle>
          <a:p>
            <a:endParaRPr/>
          </a:p>
        </p:txBody>
      </p:sp>
      <p:sp>
        <p:nvSpPr>
          <p:cNvPr id="27" name="Google Shape;27;p5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_AND_TWO_COLUMNS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6"/>
          <p:cNvSpPr/>
          <p:nvPr/>
        </p:nvSpPr>
        <p:spPr>
          <a:xfrm flipH="1">
            <a:off x="8686800" y="4674850"/>
            <a:ext cx="468600" cy="4686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" name="Google Shape;30;p6"/>
          <p:cNvSpPr/>
          <p:nvPr/>
        </p:nvSpPr>
        <p:spPr>
          <a:xfrm rot="5400000">
            <a:off x="-100350" y="724485"/>
            <a:ext cx="468600" cy="267900"/>
          </a:xfrm>
          <a:prstGeom prst="triangl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" name="Google Shape;31;p6"/>
          <p:cNvSpPr txBox="1">
            <a:spLocks noGrp="1"/>
          </p:cNvSpPr>
          <p:nvPr>
            <p:ph type="title"/>
          </p:nvPr>
        </p:nvSpPr>
        <p:spPr>
          <a:xfrm>
            <a:off x="457200" y="605600"/>
            <a:ext cx="5640900" cy="108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6"/>
          <p:cNvSpPr txBox="1">
            <a:spLocks noGrp="1"/>
          </p:cNvSpPr>
          <p:nvPr>
            <p:ph type="body" idx="1"/>
          </p:nvPr>
        </p:nvSpPr>
        <p:spPr>
          <a:xfrm>
            <a:off x="457200" y="1995750"/>
            <a:ext cx="2682600" cy="2679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42900" rtl="0">
              <a:spcBef>
                <a:spcPts val="600"/>
              </a:spcBef>
              <a:spcAft>
                <a:spcPts val="0"/>
              </a:spcAft>
              <a:buSzPts val="1800"/>
              <a:buChar char="▸"/>
              <a:defRPr sz="1800"/>
            </a:lvl1pPr>
            <a:lvl2pPr marL="914400" lvl="1" indent="-342900" rtl="0">
              <a:spcBef>
                <a:spcPts val="600"/>
              </a:spcBef>
              <a:spcAft>
                <a:spcPts val="0"/>
              </a:spcAft>
              <a:buSzPts val="1800"/>
              <a:buChar char="▹"/>
              <a:defRPr sz="1800"/>
            </a:lvl2pPr>
            <a:lvl3pPr marL="1371600" lvl="2" indent="-342900" rtl="0">
              <a:spcBef>
                <a:spcPts val="600"/>
              </a:spcBef>
              <a:spcAft>
                <a:spcPts val="0"/>
              </a:spcAft>
              <a:buSzPts val="1800"/>
              <a:buChar char="▹"/>
              <a:defRPr sz="1800"/>
            </a:lvl3pPr>
            <a:lvl4pPr marL="1828800" lvl="3" indent="-342900" rtl="0">
              <a:spcBef>
                <a:spcPts val="600"/>
              </a:spcBef>
              <a:spcAft>
                <a:spcPts val="0"/>
              </a:spcAft>
              <a:buSzPts val="1800"/>
              <a:buChar char="▹"/>
              <a:defRPr sz="1800"/>
            </a:lvl4pPr>
            <a:lvl5pPr marL="2286000" lvl="4" indent="-342900" rtl="0">
              <a:spcBef>
                <a:spcPts val="600"/>
              </a:spcBef>
              <a:spcAft>
                <a:spcPts val="0"/>
              </a:spcAft>
              <a:buSzPts val="1800"/>
              <a:buChar char="▹"/>
              <a:defRPr sz="1800"/>
            </a:lvl5pPr>
            <a:lvl6pPr marL="2743200" lvl="5" indent="-342900" rtl="0">
              <a:spcBef>
                <a:spcPts val="600"/>
              </a:spcBef>
              <a:spcAft>
                <a:spcPts val="0"/>
              </a:spcAft>
              <a:buSzPts val="1800"/>
              <a:buChar char="▹"/>
              <a:defRPr sz="1800"/>
            </a:lvl6pPr>
            <a:lvl7pPr marL="3200400" lvl="6" indent="-342900" rtl="0">
              <a:spcBef>
                <a:spcPts val="600"/>
              </a:spcBef>
              <a:spcAft>
                <a:spcPts val="0"/>
              </a:spcAft>
              <a:buSzPts val="1800"/>
              <a:buChar char="▹"/>
              <a:defRPr sz="1800"/>
            </a:lvl7pPr>
            <a:lvl8pPr marL="3657600" lvl="7" indent="-342900" rtl="0">
              <a:spcBef>
                <a:spcPts val="600"/>
              </a:spcBef>
              <a:spcAft>
                <a:spcPts val="0"/>
              </a:spcAft>
              <a:buSzPts val="1800"/>
              <a:buChar char="▹"/>
              <a:defRPr sz="1800"/>
            </a:lvl8pPr>
            <a:lvl9pPr marL="4114800" lvl="8" indent="-342900" rtl="0">
              <a:spcBef>
                <a:spcPts val="600"/>
              </a:spcBef>
              <a:spcAft>
                <a:spcPts val="0"/>
              </a:spcAft>
              <a:buSzPts val="1800"/>
              <a:buChar char="▹"/>
              <a:defRPr sz="1800"/>
            </a:lvl9pPr>
          </a:lstStyle>
          <a:p>
            <a:endParaRPr/>
          </a:p>
        </p:txBody>
      </p:sp>
      <p:sp>
        <p:nvSpPr>
          <p:cNvPr id="33" name="Google Shape;33;p6"/>
          <p:cNvSpPr txBox="1">
            <a:spLocks noGrp="1"/>
          </p:cNvSpPr>
          <p:nvPr>
            <p:ph type="body" idx="2"/>
          </p:nvPr>
        </p:nvSpPr>
        <p:spPr>
          <a:xfrm>
            <a:off x="3415578" y="1995750"/>
            <a:ext cx="2682600" cy="2679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42900" rtl="0">
              <a:spcBef>
                <a:spcPts val="600"/>
              </a:spcBef>
              <a:spcAft>
                <a:spcPts val="0"/>
              </a:spcAft>
              <a:buSzPts val="1800"/>
              <a:buChar char="▸"/>
              <a:defRPr sz="1800"/>
            </a:lvl1pPr>
            <a:lvl2pPr marL="914400" lvl="1" indent="-342900" rtl="0">
              <a:spcBef>
                <a:spcPts val="600"/>
              </a:spcBef>
              <a:spcAft>
                <a:spcPts val="0"/>
              </a:spcAft>
              <a:buSzPts val="1800"/>
              <a:buChar char="▹"/>
              <a:defRPr sz="1800"/>
            </a:lvl2pPr>
            <a:lvl3pPr marL="1371600" lvl="2" indent="-342900" rtl="0">
              <a:spcBef>
                <a:spcPts val="600"/>
              </a:spcBef>
              <a:spcAft>
                <a:spcPts val="0"/>
              </a:spcAft>
              <a:buSzPts val="1800"/>
              <a:buChar char="▹"/>
              <a:defRPr sz="1800"/>
            </a:lvl3pPr>
            <a:lvl4pPr marL="1828800" lvl="3" indent="-342900" rtl="0">
              <a:spcBef>
                <a:spcPts val="600"/>
              </a:spcBef>
              <a:spcAft>
                <a:spcPts val="0"/>
              </a:spcAft>
              <a:buSzPts val="1800"/>
              <a:buChar char="▹"/>
              <a:defRPr sz="1800"/>
            </a:lvl4pPr>
            <a:lvl5pPr marL="2286000" lvl="4" indent="-342900" rtl="0">
              <a:spcBef>
                <a:spcPts val="600"/>
              </a:spcBef>
              <a:spcAft>
                <a:spcPts val="0"/>
              </a:spcAft>
              <a:buSzPts val="1800"/>
              <a:buChar char="▹"/>
              <a:defRPr sz="1800"/>
            </a:lvl5pPr>
            <a:lvl6pPr marL="2743200" lvl="5" indent="-342900" rtl="0">
              <a:spcBef>
                <a:spcPts val="600"/>
              </a:spcBef>
              <a:spcAft>
                <a:spcPts val="0"/>
              </a:spcAft>
              <a:buSzPts val="1800"/>
              <a:buChar char="▹"/>
              <a:defRPr sz="1800"/>
            </a:lvl6pPr>
            <a:lvl7pPr marL="3200400" lvl="6" indent="-342900" rtl="0">
              <a:spcBef>
                <a:spcPts val="600"/>
              </a:spcBef>
              <a:spcAft>
                <a:spcPts val="0"/>
              </a:spcAft>
              <a:buSzPts val="1800"/>
              <a:buChar char="▹"/>
              <a:defRPr sz="1800"/>
            </a:lvl7pPr>
            <a:lvl8pPr marL="3657600" lvl="7" indent="-342900" rtl="0">
              <a:spcBef>
                <a:spcPts val="600"/>
              </a:spcBef>
              <a:spcAft>
                <a:spcPts val="0"/>
              </a:spcAft>
              <a:buSzPts val="1800"/>
              <a:buChar char="▹"/>
              <a:defRPr sz="1800"/>
            </a:lvl8pPr>
            <a:lvl9pPr marL="4114800" lvl="8" indent="-342900" rtl="0">
              <a:spcBef>
                <a:spcPts val="600"/>
              </a:spcBef>
              <a:spcAft>
                <a:spcPts val="0"/>
              </a:spcAft>
              <a:buSzPts val="1800"/>
              <a:buChar char="▹"/>
              <a:defRPr sz="1800"/>
            </a:lvl9pPr>
          </a:lstStyle>
          <a:p>
            <a:endParaRPr/>
          </a:p>
        </p:txBody>
      </p:sp>
      <p:sp>
        <p:nvSpPr>
          <p:cNvPr id="34" name="Google Shape;34;p6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3 columns">
  <p:cSld name="TITLE_AND_TWO_COLUMNS_1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7"/>
          <p:cNvSpPr/>
          <p:nvPr/>
        </p:nvSpPr>
        <p:spPr>
          <a:xfrm flipH="1">
            <a:off x="8686800" y="4674850"/>
            <a:ext cx="468600" cy="4686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7"/>
          <p:cNvSpPr/>
          <p:nvPr/>
        </p:nvSpPr>
        <p:spPr>
          <a:xfrm rot="5400000">
            <a:off x="-100350" y="724485"/>
            <a:ext cx="468600" cy="267900"/>
          </a:xfrm>
          <a:prstGeom prst="triangl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" name="Google Shape;38;p7"/>
          <p:cNvSpPr txBox="1">
            <a:spLocks noGrp="1"/>
          </p:cNvSpPr>
          <p:nvPr>
            <p:ph type="title"/>
          </p:nvPr>
        </p:nvSpPr>
        <p:spPr>
          <a:xfrm>
            <a:off x="457200" y="605600"/>
            <a:ext cx="5640900" cy="108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7"/>
          <p:cNvSpPr txBox="1">
            <a:spLocks noGrp="1"/>
          </p:cNvSpPr>
          <p:nvPr>
            <p:ph type="body" idx="1"/>
          </p:nvPr>
        </p:nvSpPr>
        <p:spPr>
          <a:xfrm>
            <a:off x="457200" y="1995750"/>
            <a:ext cx="2563500" cy="2679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30200" rtl="0">
              <a:spcBef>
                <a:spcPts val="600"/>
              </a:spcBef>
              <a:spcAft>
                <a:spcPts val="0"/>
              </a:spcAft>
              <a:buSzPts val="1600"/>
              <a:buChar char="▸"/>
              <a:defRPr sz="1600"/>
            </a:lvl1pPr>
            <a:lvl2pPr marL="914400" lvl="1" indent="-330200" rtl="0">
              <a:spcBef>
                <a:spcPts val="600"/>
              </a:spcBef>
              <a:spcAft>
                <a:spcPts val="0"/>
              </a:spcAft>
              <a:buSzPts val="1600"/>
              <a:buChar char="▹"/>
              <a:defRPr sz="1600"/>
            </a:lvl2pPr>
            <a:lvl3pPr marL="1371600" lvl="2" indent="-330200" rtl="0">
              <a:spcBef>
                <a:spcPts val="600"/>
              </a:spcBef>
              <a:spcAft>
                <a:spcPts val="0"/>
              </a:spcAft>
              <a:buSzPts val="1600"/>
              <a:buChar char="▹"/>
              <a:defRPr sz="1600"/>
            </a:lvl3pPr>
            <a:lvl4pPr marL="1828800" lvl="3" indent="-330200" rtl="0">
              <a:spcBef>
                <a:spcPts val="600"/>
              </a:spcBef>
              <a:spcAft>
                <a:spcPts val="0"/>
              </a:spcAft>
              <a:buSzPts val="1600"/>
              <a:buChar char="▹"/>
              <a:defRPr sz="1600"/>
            </a:lvl4pPr>
            <a:lvl5pPr marL="2286000" lvl="4" indent="-330200" rtl="0">
              <a:spcBef>
                <a:spcPts val="600"/>
              </a:spcBef>
              <a:spcAft>
                <a:spcPts val="0"/>
              </a:spcAft>
              <a:buSzPts val="1600"/>
              <a:buChar char="▹"/>
              <a:defRPr sz="1600"/>
            </a:lvl5pPr>
            <a:lvl6pPr marL="2743200" lvl="5" indent="-330200" rtl="0">
              <a:spcBef>
                <a:spcPts val="600"/>
              </a:spcBef>
              <a:spcAft>
                <a:spcPts val="0"/>
              </a:spcAft>
              <a:buSzPts val="1600"/>
              <a:buChar char="▹"/>
              <a:defRPr sz="1600"/>
            </a:lvl6pPr>
            <a:lvl7pPr marL="3200400" lvl="6" indent="-330200" rtl="0">
              <a:spcBef>
                <a:spcPts val="600"/>
              </a:spcBef>
              <a:spcAft>
                <a:spcPts val="0"/>
              </a:spcAft>
              <a:buSzPts val="1600"/>
              <a:buChar char="▹"/>
              <a:defRPr sz="1600"/>
            </a:lvl7pPr>
            <a:lvl8pPr marL="3657600" lvl="7" indent="-330200" rtl="0">
              <a:spcBef>
                <a:spcPts val="600"/>
              </a:spcBef>
              <a:spcAft>
                <a:spcPts val="0"/>
              </a:spcAft>
              <a:buSzPts val="1600"/>
              <a:buChar char="▹"/>
              <a:defRPr sz="1600"/>
            </a:lvl8pPr>
            <a:lvl9pPr marL="4114800" lvl="8" indent="-330200" rtl="0">
              <a:spcBef>
                <a:spcPts val="600"/>
              </a:spcBef>
              <a:spcAft>
                <a:spcPts val="0"/>
              </a:spcAft>
              <a:buSzPts val="1600"/>
              <a:buChar char="▹"/>
              <a:defRPr sz="1600"/>
            </a:lvl9pPr>
          </a:lstStyle>
          <a:p>
            <a:endParaRPr/>
          </a:p>
        </p:txBody>
      </p:sp>
      <p:sp>
        <p:nvSpPr>
          <p:cNvPr id="40" name="Google Shape;40;p7"/>
          <p:cNvSpPr txBox="1">
            <a:spLocks noGrp="1"/>
          </p:cNvSpPr>
          <p:nvPr>
            <p:ph type="body" idx="2"/>
          </p:nvPr>
        </p:nvSpPr>
        <p:spPr>
          <a:xfrm>
            <a:off x="3290250" y="1995750"/>
            <a:ext cx="2563500" cy="2679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30200" rtl="0">
              <a:spcBef>
                <a:spcPts val="600"/>
              </a:spcBef>
              <a:spcAft>
                <a:spcPts val="0"/>
              </a:spcAft>
              <a:buSzPts val="1600"/>
              <a:buChar char="▸"/>
              <a:defRPr sz="1600"/>
            </a:lvl1pPr>
            <a:lvl2pPr marL="914400" lvl="1" indent="-330200" rtl="0">
              <a:spcBef>
                <a:spcPts val="600"/>
              </a:spcBef>
              <a:spcAft>
                <a:spcPts val="0"/>
              </a:spcAft>
              <a:buSzPts val="1600"/>
              <a:buChar char="▹"/>
              <a:defRPr sz="1600"/>
            </a:lvl2pPr>
            <a:lvl3pPr marL="1371600" lvl="2" indent="-330200" rtl="0">
              <a:spcBef>
                <a:spcPts val="600"/>
              </a:spcBef>
              <a:spcAft>
                <a:spcPts val="0"/>
              </a:spcAft>
              <a:buSzPts val="1600"/>
              <a:buChar char="▹"/>
              <a:defRPr sz="1600"/>
            </a:lvl3pPr>
            <a:lvl4pPr marL="1828800" lvl="3" indent="-330200" rtl="0">
              <a:spcBef>
                <a:spcPts val="600"/>
              </a:spcBef>
              <a:spcAft>
                <a:spcPts val="0"/>
              </a:spcAft>
              <a:buSzPts val="1600"/>
              <a:buChar char="▹"/>
              <a:defRPr sz="1600"/>
            </a:lvl4pPr>
            <a:lvl5pPr marL="2286000" lvl="4" indent="-330200" rtl="0">
              <a:spcBef>
                <a:spcPts val="600"/>
              </a:spcBef>
              <a:spcAft>
                <a:spcPts val="0"/>
              </a:spcAft>
              <a:buSzPts val="1600"/>
              <a:buChar char="▹"/>
              <a:defRPr sz="1600"/>
            </a:lvl5pPr>
            <a:lvl6pPr marL="2743200" lvl="5" indent="-330200" rtl="0">
              <a:spcBef>
                <a:spcPts val="600"/>
              </a:spcBef>
              <a:spcAft>
                <a:spcPts val="0"/>
              </a:spcAft>
              <a:buSzPts val="1600"/>
              <a:buChar char="▹"/>
              <a:defRPr sz="1600"/>
            </a:lvl6pPr>
            <a:lvl7pPr marL="3200400" lvl="6" indent="-330200" rtl="0">
              <a:spcBef>
                <a:spcPts val="600"/>
              </a:spcBef>
              <a:spcAft>
                <a:spcPts val="0"/>
              </a:spcAft>
              <a:buSzPts val="1600"/>
              <a:buChar char="▹"/>
              <a:defRPr sz="1600"/>
            </a:lvl7pPr>
            <a:lvl8pPr marL="3657600" lvl="7" indent="-330200" rtl="0">
              <a:spcBef>
                <a:spcPts val="600"/>
              </a:spcBef>
              <a:spcAft>
                <a:spcPts val="0"/>
              </a:spcAft>
              <a:buSzPts val="1600"/>
              <a:buChar char="▹"/>
              <a:defRPr sz="1600"/>
            </a:lvl8pPr>
            <a:lvl9pPr marL="4114800" lvl="8" indent="-330200" rtl="0">
              <a:spcBef>
                <a:spcPts val="600"/>
              </a:spcBef>
              <a:spcAft>
                <a:spcPts val="0"/>
              </a:spcAft>
              <a:buSzPts val="1600"/>
              <a:buChar char="▹"/>
              <a:defRPr sz="1600"/>
            </a:lvl9pPr>
          </a:lstStyle>
          <a:p>
            <a:endParaRPr/>
          </a:p>
        </p:txBody>
      </p:sp>
      <p:sp>
        <p:nvSpPr>
          <p:cNvPr id="41" name="Google Shape;41;p7"/>
          <p:cNvSpPr txBox="1">
            <a:spLocks noGrp="1"/>
          </p:cNvSpPr>
          <p:nvPr>
            <p:ph type="body" idx="3"/>
          </p:nvPr>
        </p:nvSpPr>
        <p:spPr>
          <a:xfrm>
            <a:off x="6123300" y="1995750"/>
            <a:ext cx="2563500" cy="2679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30200" rtl="0">
              <a:spcBef>
                <a:spcPts val="600"/>
              </a:spcBef>
              <a:spcAft>
                <a:spcPts val="0"/>
              </a:spcAft>
              <a:buSzPts val="1600"/>
              <a:buChar char="▸"/>
              <a:defRPr sz="1600"/>
            </a:lvl1pPr>
            <a:lvl2pPr marL="914400" lvl="1" indent="-330200" rtl="0">
              <a:spcBef>
                <a:spcPts val="600"/>
              </a:spcBef>
              <a:spcAft>
                <a:spcPts val="0"/>
              </a:spcAft>
              <a:buSzPts val="1600"/>
              <a:buChar char="▹"/>
              <a:defRPr sz="1600"/>
            </a:lvl2pPr>
            <a:lvl3pPr marL="1371600" lvl="2" indent="-330200" rtl="0">
              <a:spcBef>
                <a:spcPts val="600"/>
              </a:spcBef>
              <a:spcAft>
                <a:spcPts val="0"/>
              </a:spcAft>
              <a:buSzPts val="1600"/>
              <a:buChar char="▹"/>
              <a:defRPr sz="1600"/>
            </a:lvl3pPr>
            <a:lvl4pPr marL="1828800" lvl="3" indent="-330200" rtl="0">
              <a:spcBef>
                <a:spcPts val="600"/>
              </a:spcBef>
              <a:spcAft>
                <a:spcPts val="0"/>
              </a:spcAft>
              <a:buSzPts val="1600"/>
              <a:buChar char="▹"/>
              <a:defRPr sz="1600"/>
            </a:lvl4pPr>
            <a:lvl5pPr marL="2286000" lvl="4" indent="-330200" rtl="0">
              <a:spcBef>
                <a:spcPts val="600"/>
              </a:spcBef>
              <a:spcAft>
                <a:spcPts val="0"/>
              </a:spcAft>
              <a:buSzPts val="1600"/>
              <a:buChar char="▹"/>
              <a:defRPr sz="1600"/>
            </a:lvl5pPr>
            <a:lvl6pPr marL="2743200" lvl="5" indent="-330200" rtl="0">
              <a:spcBef>
                <a:spcPts val="600"/>
              </a:spcBef>
              <a:spcAft>
                <a:spcPts val="0"/>
              </a:spcAft>
              <a:buSzPts val="1600"/>
              <a:buChar char="▹"/>
              <a:defRPr sz="1600"/>
            </a:lvl6pPr>
            <a:lvl7pPr marL="3200400" lvl="6" indent="-330200" rtl="0">
              <a:spcBef>
                <a:spcPts val="600"/>
              </a:spcBef>
              <a:spcAft>
                <a:spcPts val="0"/>
              </a:spcAft>
              <a:buSzPts val="1600"/>
              <a:buChar char="▹"/>
              <a:defRPr sz="1600"/>
            </a:lvl7pPr>
            <a:lvl8pPr marL="3657600" lvl="7" indent="-330200" rtl="0">
              <a:spcBef>
                <a:spcPts val="600"/>
              </a:spcBef>
              <a:spcAft>
                <a:spcPts val="0"/>
              </a:spcAft>
              <a:buSzPts val="1600"/>
              <a:buChar char="▹"/>
              <a:defRPr sz="1600"/>
            </a:lvl8pPr>
            <a:lvl9pPr marL="4114800" lvl="8" indent="-330200" rtl="0">
              <a:spcBef>
                <a:spcPts val="600"/>
              </a:spcBef>
              <a:spcAft>
                <a:spcPts val="0"/>
              </a:spcAft>
              <a:buSzPts val="1600"/>
              <a:buChar char="▹"/>
              <a:defRPr sz="1600"/>
            </a:lvl9pPr>
          </a:lstStyle>
          <a:p>
            <a:endParaRPr/>
          </a:p>
        </p:txBody>
      </p:sp>
      <p:sp>
        <p:nvSpPr>
          <p:cNvPr id="42" name="Google Shape;42;p7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8"/>
          <p:cNvSpPr/>
          <p:nvPr/>
        </p:nvSpPr>
        <p:spPr>
          <a:xfrm flipH="1">
            <a:off x="8686800" y="4674850"/>
            <a:ext cx="468600" cy="4686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" name="Google Shape;45;p8"/>
          <p:cNvSpPr/>
          <p:nvPr/>
        </p:nvSpPr>
        <p:spPr>
          <a:xfrm rot="5400000">
            <a:off x="-100350" y="724485"/>
            <a:ext cx="468600" cy="267900"/>
          </a:xfrm>
          <a:prstGeom prst="triangl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" name="Google Shape;46;p8"/>
          <p:cNvSpPr txBox="1">
            <a:spLocks noGrp="1"/>
          </p:cNvSpPr>
          <p:nvPr>
            <p:ph type="title"/>
          </p:nvPr>
        </p:nvSpPr>
        <p:spPr>
          <a:xfrm>
            <a:off x="457200" y="605600"/>
            <a:ext cx="5640900" cy="108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8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9"/>
          <p:cNvSpPr/>
          <p:nvPr/>
        </p:nvSpPr>
        <p:spPr>
          <a:xfrm flipH="1">
            <a:off x="8686800" y="4674850"/>
            <a:ext cx="468600" cy="4686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" name="Google Shape;50;p9"/>
          <p:cNvSpPr/>
          <p:nvPr/>
        </p:nvSpPr>
        <p:spPr>
          <a:xfrm rot="5400000">
            <a:off x="-100350" y="4448760"/>
            <a:ext cx="468600" cy="267900"/>
          </a:xfrm>
          <a:prstGeom prst="triangl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" name="Google Shape;51;p9"/>
          <p:cNvSpPr txBox="1">
            <a:spLocks noGrp="1"/>
          </p:cNvSpPr>
          <p:nvPr>
            <p:ph type="body" idx="1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rtl="0">
              <a:spcBef>
                <a:spcPts val="36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>
            <a:endParaRPr/>
          </a:p>
        </p:txBody>
      </p:sp>
      <p:sp>
        <p:nvSpPr>
          <p:cNvPr id="52" name="Google Shape;52;p9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0"/>
          <p:cNvSpPr/>
          <p:nvPr/>
        </p:nvSpPr>
        <p:spPr>
          <a:xfrm flipH="1">
            <a:off x="8686800" y="4674850"/>
            <a:ext cx="468600" cy="4686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" name="Google Shape;55;p10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8.xml"/><Relationship Id="rId13" Type="http://schemas.openxmlformats.org/officeDocument/2006/relationships/slideLayout" Target="../slideLayouts/slideLayout23.xml"/><Relationship Id="rId3" Type="http://schemas.openxmlformats.org/officeDocument/2006/relationships/slideLayout" Target="../slideLayouts/slideLayout13.xml"/><Relationship Id="rId7" Type="http://schemas.openxmlformats.org/officeDocument/2006/relationships/slideLayout" Target="../slideLayouts/slideLayout17.xml"/><Relationship Id="rId12" Type="http://schemas.openxmlformats.org/officeDocument/2006/relationships/slideLayout" Target="../slideLayouts/slideLayout22.xml"/><Relationship Id="rId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1.xml"/><Relationship Id="rId6" Type="http://schemas.openxmlformats.org/officeDocument/2006/relationships/slideLayout" Target="../slideLayouts/slideLayout16.xml"/><Relationship Id="rId11" Type="http://schemas.openxmlformats.org/officeDocument/2006/relationships/slideLayout" Target="../slideLayouts/slideLayout21.xml"/><Relationship Id="rId5" Type="http://schemas.openxmlformats.org/officeDocument/2006/relationships/slideLayout" Target="../slideLayouts/slideLayout15.xml"/><Relationship Id="rId15" Type="http://schemas.openxmlformats.org/officeDocument/2006/relationships/theme" Target="../theme/theme2.xml"/><Relationship Id="rId10" Type="http://schemas.openxmlformats.org/officeDocument/2006/relationships/slideLayout" Target="../slideLayouts/slideLayout20.xml"/><Relationship Id="rId4" Type="http://schemas.openxmlformats.org/officeDocument/2006/relationships/slideLayout" Target="../slideLayouts/slideLayout14.xml"/><Relationship Id="rId9" Type="http://schemas.openxmlformats.org/officeDocument/2006/relationships/slideLayout" Target="../slideLayouts/slideLayout19.xml"/><Relationship Id="rId14" Type="http://schemas.openxmlformats.org/officeDocument/2006/relationships/slideLayout" Target="../slideLayouts/slideLayout2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gradFill>
          <a:gsLst>
            <a:gs pos="0">
              <a:schemeClr val="lt1"/>
            </a:gs>
            <a:gs pos="50000">
              <a:schemeClr val="lt1"/>
            </a:gs>
            <a:gs pos="100000">
              <a:schemeClr val="lt2"/>
            </a:gs>
          </a:gsLst>
          <a:lin ang="16200038" scaled="0"/>
        </a:gra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57200" y="605600"/>
            <a:ext cx="5640900" cy="108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1pPr>
            <a:lvl2pPr lvl="1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2pPr>
            <a:lvl3pPr lvl="2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3pPr>
            <a:lvl4pPr lvl="3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4pPr>
            <a:lvl5pPr lvl="4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5pPr>
            <a:lvl6pPr lvl="5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6pPr>
            <a:lvl7pPr lvl="6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7pPr>
            <a:lvl8pPr lvl="7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8pPr>
            <a:lvl9pPr lvl="8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57200" y="1995750"/>
            <a:ext cx="5640900" cy="267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42900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Barlow Light"/>
              <a:buChar char="▸"/>
              <a:defRPr sz="20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1pPr>
            <a:lvl2pPr marL="914400" lvl="1" indent="-342900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Barlow Light"/>
              <a:buChar char="▹"/>
              <a:defRPr sz="20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2pPr>
            <a:lvl3pPr marL="1371600" lvl="2" indent="-342900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Barlow Light"/>
              <a:buChar char="▹"/>
              <a:defRPr sz="20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3pPr>
            <a:lvl4pPr marL="1828800" lvl="3" indent="-355600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arlow Light"/>
              <a:buChar char="▹"/>
              <a:defRPr sz="20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4pPr>
            <a:lvl5pPr marL="2286000" lvl="4" indent="-355600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arlow Light"/>
              <a:buChar char="▹"/>
              <a:defRPr sz="20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5pPr>
            <a:lvl6pPr marL="2743200" lvl="5" indent="-355600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arlow Light"/>
              <a:buChar char="▹"/>
              <a:defRPr sz="20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6pPr>
            <a:lvl7pPr marL="3200400" lvl="6" indent="-355600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arlow Light"/>
              <a:buChar char="▹"/>
              <a:defRPr sz="20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7pPr>
            <a:lvl8pPr marL="3657600" lvl="7" indent="-355600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arlow Light"/>
              <a:buChar char="▹"/>
              <a:defRPr sz="20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8pPr>
            <a:lvl9pPr marL="4114800" lvl="8" indent="-355600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arlow Light"/>
              <a:buChar char="▹"/>
              <a:defRPr sz="20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r" rtl="0">
              <a:buNone/>
              <a:defRPr sz="1200"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1pPr>
            <a:lvl2pPr lvl="1" algn="r" rtl="0">
              <a:buNone/>
              <a:defRPr sz="1200"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2pPr>
            <a:lvl3pPr lvl="2" algn="r" rtl="0">
              <a:buNone/>
              <a:defRPr sz="1200"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3pPr>
            <a:lvl4pPr lvl="3" algn="r" rtl="0">
              <a:buNone/>
              <a:defRPr sz="1200"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4pPr>
            <a:lvl5pPr lvl="4" algn="r" rtl="0">
              <a:buNone/>
              <a:defRPr sz="1200"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5pPr>
            <a:lvl6pPr lvl="5" algn="r" rtl="0">
              <a:buNone/>
              <a:defRPr sz="1200"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6pPr>
            <a:lvl7pPr lvl="6" algn="r" rtl="0">
              <a:buNone/>
              <a:defRPr sz="1200"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7pPr>
            <a:lvl8pPr lvl="7" algn="r" rtl="0">
              <a:buNone/>
              <a:defRPr sz="1200"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8pPr>
            <a:lvl9pPr lvl="8" algn="r" rtl="0">
              <a:buNone/>
              <a:defRPr sz="1200"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2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Saira ExtraCondensed SemiBold"/>
              <a:buNone/>
              <a:defRPr sz="2800">
                <a:solidFill>
                  <a:srgbClr val="434343"/>
                </a:solidFill>
                <a:latin typeface="Saira ExtraCondensed SemiBold"/>
                <a:ea typeface="Saira ExtraCondensed SemiBold"/>
                <a:cs typeface="Saira ExtraCondensed SemiBold"/>
                <a:sym typeface="Saira ExtraCondensed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800"/>
              <a:buFont typeface="Squada One"/>
              <a:buNone/>
              <a:defRPr sz="2800">
                <a:solidFill>
                  <a:srgbClr val="666666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800"/>
              <a:buFont typeface="Squada One"/>
              <a:buNone/>
              <a:defRPr sz="2800">
                <a:solidFill>
                  <a:srgbClr val="666666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800"/>
              <a:buFont typeface="Squada One"/>
              <a:buNone/>
              <a:defRPr sz="2800">
                <a:solidFill>
                  <a:srgbClr val="666666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800"/>
              <a:buFont typeface="Squada One"/>
              <a:buNone/>
              <a:defRPr sz="2800">
                <a:solidFill>
                  <a:srgbClr val="666666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800"/>
              <a:buFont typeface="Squada One"/>
              <a:buNone/>
              <a:defRPr sz="2800">
                <a:solidFill>
                  <a:srgbClr val="666666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800"/>
              <a:buFont typeface="Squada One"/>
              <a:buNone/>
              <a:defRPr sz="2800">
                <a:solidFill>
                  <a:srgbClr val="666666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800"/>
              <a:buFont typeface="Squada One"/>
              <a:buNone/>
              <a:defRPr sz="2800">
                <a:solidFill>
                  <a:srgbClr val="666666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800"/>
              <a:buFont typeface="Squada One"/>
              <a:buNone/>
              <a:defRPr sz="2800">
                <a:solidFill>
                  <a:srgbClr val="666666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>
            <a:endParaRPr/>
          </a:p>
        </p:txBody>
      </p:sp>
      <p:sp>
        <p:nvSpPr>
          <p:cNvPr id="61" name="Google Shape;61;p12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200"/>
              <a:buFont typeface="Barlow Semi Condensed"/>
              <a:buChar char="●"/>
              <a:defRPr sz="1200">
                <a:solidFill>
                  <a:srgbClr val="666666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marL="914400" lvl="1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666666"/>
              </a:buClr>
              <a:buSzPts val="1200"/>
              <a:buFont typeface="Barlow Semi Condensed"/>
              <a:buChar char="○"/>
              <a:defRPr sz="1200">
                <a:solidFill>
                  <a:srgbClr val="666666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marL="1371600" lvl="2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666666"/>
              </a:buClr>
              <a:buSzPts val="1200"/>
              <a:buFont typeface="Barlow Semi Condensed"/>
              <a:buChar char="■"/>
              <a:defRPr sz="1200">
                <a:solidFill>
                  <a:srgbClr val="666666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marL="1828800" lvl="3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666666"/>
              </a:buClr>
              <a:buSzPts val="1200"/>
              <a:buFont typeface="Barlow Semi Condensed"/>
              <a:buChar char="●"/>
              <a:defRPr sz="1200">
                <a:solidFill>
                  <a:srgbClr val="666666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marL="2286000" lvl="4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666666"/>
              </a:buClr>
              <a:buSzPts val="1200"/>
              <a:buFont typeface="Barlow Semi Condensed"/>
              <a:buChar char="○"/>
              <a:defRPr sz="1200">
                <a:solidFill>
                  <a:srgbClr val="666666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marL="2743200" lvl="5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666666"/>
              </a:buClr>
              <a:buSzPts val="1200"/>
              <a:buFont typeface="Barlow Semi Condensed"/>
              <a:buChar char="■"/>
              <a:defRPr sz="1200">
                <a:solidFill>
                  <a:srgbClr val="666666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marL="3200400" lvl="6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666666"/>
              </a:buClr>
              <a:buSzPts val="1200"/>
              <a:buFont typeface="Barlow Semi Condensed"/>
              <a:buChar char="●"/>
              <a:defRPr sz="1200">
                <a:solidFill>
                  <a:srgbClr val="666666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marL="3657600" lvl="7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666666"/>
              </a:buClr>
              <a:buSzPts val="1200"/>
              <a:buFont typeface="Barlow Semi Condensed"/>
              <a:buChar char="○"/>
              <a:defRPr sz="1200">
                <a:solidFill>
                  <a:srgbClr val="666666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marL="4114800" lvl="8" indent="-30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666666"/>
              </a:buClr>
              <a:buSzPts val="1200"/>
              <a:buFont typeface="Barlow Semi Condensed"/>
              <a:buChar char="■"/>
              <a:defRPr sz="1200">
                <a:solidFill>
                  <a:srgbClr val="666666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62" name="Google Shape;62;p12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buNone/>
              <a:defRPr sz="1300">
                <a:solidFill>
                  <a:srgbClr val="666666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1pPr>
            <a:lvl2pPr lvl="1" algn="r" rtl="0">
              <a:buNone/>
              <a:defRPr sz="1300">
                <a:solidFill>
                  <a:srgbClr val="666666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2pPr>
            <a:lvl3pPr lvl="2" algn="r" rtl="0">
              <a:buNone/>
              <a:defRPr sz="1300">
                <a:solidFill>
                  <a:srgbClr val="666666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3pPr>
            <a:lvl4pPr lvl="3" algn="r" rtl="0">
              <a:buNone/>
              <a:defRPr sz="1300">
                <a:solidFill>
                  <a:srgbClr val="666666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4pPr>
            <a:lvl5pPr lvl="4" algn="r" rtl="0">
              <a:buNone/>
              <a:defRPr sz="1300">
                <a:solidFill>
                  <a:srgbClr val="666666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5pPr>
            <a:lvl6pPr lvl="5" algn="r" rtl="0">
              <a:buNone/>
              <a:defRPr sz="1300">
                <a:solidFill>
                  <a:srgbClr val="666666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6pPr>
            <a:lvl7pPr lvl="6" algn="r" rtl="0">
              <a:buNone/>
              <a:defRPr sz="1300">
                <a:solidFill>
                  <a:srgbClr val="666666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7pPr>
            <a:lvl8pPr lvl="7" algn="r" rtl="0">
              <a:buNone/>
              <a:defRPr sz="1300">
                <a:solidFill>
                  <a:srgbClr val="666666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8pPr>
            <a:lvl9pPr lvl="8" algn="r" rtl="0">
              <a:buNone/>
              <a:defRPr sz="1300">
                <a:solidFill>
                  <a:srgbClr val="666666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8" r:id="rId1"/>
    <p:sldLayoutId id="2147483659" r:id="rId2"/>
    <p:sldLayoutId id="2147483660" r:id="rId3"/>
    <p:sldLayoutId id="2147483661" r:id="rId4"/>
    <p:sldLayoutId id="2147483662" r:id="rId5"/>
    <p:sldLayoutId id="2147483663" r:id="rId6"/>
    <p:sldLayoutId id="2147483664" r:id="rId7"/>
    <p:sldLayoutId id="2147483665" r:id="rId8"/>
    <p:sldLayoutId id="2147483666" r:id="rId9"/>
    <p:sldLayoutId id="2147483667" r:id="rId10"/>
    <p:sldLayoutId id="2147483668" r:id="rId11"/>
    <p:sldLayoutId id="2147483669" r:id="rId12"/>
    <p:sldLayoutId id="2147483670" r:id="rId13"/>
    <p:sldLayoutId id="2147483671" r:id="rId14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9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0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9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0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0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s://isi2018.wordpress.com/2018/04/09/metodologia-agil-crystal/" TargetMode="External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4.xml"/><Relationship Id="rId5" Type="http://schemas.openxmlformats.org/officeDocument/2006/relationships/hyperlink" Target="https://isi2018.files.wordpress.com/2018/04/crystal.jpg" TargetMode="External"/><Relationship Id="rId4" Type="http://schemas.openxmlformats.org/officeDocument/2006/relationships/hyperlink" Target="https://isi2018.files.wordpress.com/2018/04/119875-saiba-como-utilizar-o-kanban-na-logistica.jpg" TargetMode="Externa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0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27"/>
          <p:cNvSpPr txBox="1">
            <a:spLocks noGrp="1"/>
          </p:cNvSpPr>
          <p:nvPr>
            <p:ph type="sldNum" idx="12"/>
          </p:nvPr>
        </p:nvSpPr>
        <p:spPr>
          <a:xfrm>
            <a:off x="8649025" y="467490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</a:t>
            </a:fld>
            <a:endParaRPr/>
          </a:p>
        </p:txBody>
      </p:sp>
      <p:sp>
        <p:nvSpPr>
          <p:cNvPr id="175" name="Google Shape;175;p27"/>
          <p:cNvSpPr txBox="1">
            <a:spLocks noGrp="1"/>
          </p:cNvSpPr>
          <p:nvPr>
            <p:ph type="ctrTitle" idx="4294967295"/>
          </p:nvPr>
        </p:nvSpPr>
        <p:spPr>
          <a:xfrm>
            <a:off x="1430100" y="535700"/>
            <a:ext cx="6283800" cy="14163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METODOLOGÍA ÁGIL: </a:t>
            </a:r>
            <a:r>
              <a:rPr lang="en" u="sng"/>
              <a:t>CRYSTAL.</a:t>
            </a:r>
            <a:endParaRPr u="sng"/>
          </a:p>
        </p:txBody>
      </p:sp>
      <p:pic>
        <p:nvPicPr>
          <p:cNvPr id="176" name="Google Shape;176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158025" y="51625"/>
            <a:ext cx="1660800" cy="10823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77" name="Google Shape;177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768271" y="51613"/>
            <a:ext cx="1282654" cy="979125"/>
          </a:xfrm>
          <a:prstGeom prst="rect">
            <a:avLst/>
          </a:prstGeom>
          <a:noFill/>
          <a:ln>
            <a:noFill/>
          </a:ln>
        </p:spPr>
      </p:pic>
      <p:sp>
        <p:nvSpPr>
          <p:cNvPr id="178" name="Google Shape;178;p27"/>
          <p:cNvSpPr txBox="1">
            <a:spLocks noGrp="1"/>
          </p:cNvSpPr>
          <p:nvPr>
            <p:ph type="body" idx="4294967295"/>
          </p:nvPr>
        </p:nvSpPr>
        <p:spPr>
          <a:xfrm>
            <a:off x="1584300" y="2110726"/>
            <a:ext cx="5975400" cy="2722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000000"/>
                </a:solidFill>
                <a:latin typeface="Barlow"/>
                <a:ea typeface="Barlow"/>
                <a:cs typeface="Barlow"/>
                <a:sym typeface="Barlow"/>
              </a:rPr>
              <a:t>INTEGRANTES:</a:t>
            </a:r>
            <a:endParaRPr sz="1800">
              <a:solidFill>
                <a:srgbClr val="000000"/>
              </a:solidFill>
              <a:latin typeface="Barlow"/>
              <a:ea typeface="Barlow"/>
              <a:cs typeface="Barlow"/>
              <a:sym typeface="Barlow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000000"/>
                </a:solidFill>
                <a:latin typeface="Barlow"/>
                <a:ea typeface="Barlow"/>
                <a:cs typeface="Barlow"/>
                <a:sym typeface="Barlow"/>
              </a:rPr>
              <a:t>Crail Castro Brenda Shazell.</a:t>
            </a:r>
            <a:endParaRPr sz="1800">
              <a:solidFill>
                <a:srgbClr val="000000"/>
              </a:solidFill>
              <a:latin typeface="Barlow"/>
              <a:ea typeface="Barlow"/>
              <a:cs typeface="Barlow"/>
              <a:sym typeface="Barlow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000000"/>
                </a:solidFill>
                <a:latin typeface="Barlow"/>
                <a:ea typeface="Barlow"/>
                <a:cs typeface="Barlow"/>
                <a:sym typeface="Barlow"/>
              </a:rPr>
              <a:t>Hernández Hernández Cristian.</a:t>
            </a:r>
            <a:endParaRPr sz="1800">
              <a:solidFill>
                <a:srgbClr val="000000"/>
              </a:solidFill>
              <a:latin typeface="Barlow"/>
              <a:ea typeface="Barlow"/>
              <a:cs typeface="Barlow"/>
              <a:sym typeface="Barlow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000000"/>
                </a:solidFill>
                <a:latin typeface="Barlow"/>
                <a:ea typeface="Barlow"/>
                <a:cs typeface="Barlow"/>
                <a:sym typeface="Barlow"/>
              </a:rPr>
              <a:t>Márquez León Jorge Luis.</a:t>
            </a:r>
            <a:endParaRPr sz="1800">
              <a:solidFill>
                <a:srgbClr val="000000"/>
              </a:solidFill>
              <a:latin typeface="Barlow"/>
              <a:ea typeface="Barlow"/>
              <a:cs typeface="Barlow"/>
              <a:sym typeface="Barlow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Barlow"/>
              <a:ea typeface="Barlow"/>
              <a:cs typeface="Barlow"/>
              <a:sym typeface="Barlow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000000"/>
                </a:solidFill>
                <a:latin typeface="Barlow"/>
                <a:ea typeface="Barlow"/>
                <a:cs typeface="Barlow"/>
                <a:sym typeface="Barlow"/>
              </a:rPr>
              <a:t>Profesora: Méndez Segundo Laura.</a:t>
            </a:r>
            <a:endParaRPr sz="1800">
              <a:solidFill>
                <a:srgbClr val="000000"/>
              </a:solidFill>
              <a:latin typeface="Barlow"/>
              <a:ea typeface="Barlow"/>
              <a:cs typeface="Barlow"/>
              <a:sym typeface="Barlow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Barlow"/>
              <a:ea typeface="Barlow"/>
              <a:cs typeface="Barlow"/>
              <a:sym typeface="Barlow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000000"/>
                </a:solidFill>
                <a:latin typeface="Barlow"/>
                <a:ea typeface="Barlow"/>
                <a:cs typeface="Barlow"/>
                <a:sym typeface="Barlow"/>
              </a:rPr>
              <a:t>Fecha: 17/03/2021.</a:t>
            </a:r>
            <a:endParaRPr sz="1800">
              <a:solidFill>
                <a:srgbClr val="000000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A4C2F4"/>
        </a:solidFill>
        <a:effectLst/>
      </p:bgPr>
    </p:bg>
    <p:spTree>
      <p:nvGrpSpPr>
        <p:cNvPr id="1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p36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accent2"/>
                </a:solidFill>
              </a:rPr>
              <a:t>10</a:t>
            </a:fld>
            <a:endParaRPr>
              <a:solidFill>
                <a:schemeClr val="accent2"/>
              </a:solidFill>
            </a:endParaRPr>
          </a:p>
        </p:txBody>
      </p:sp>
      <p:sp>
        <p:nvSpPr>
          <p:cNvPr id="269" name="Google Shape;269;p36"/>
          <p:cNvSpPr txBox="1">
            <a:spLocks noGrp="1"/>
          </p:cNvSpPr>
          <p:nvPr>
            <p:ph type="title" idx="4294967295"/>
          </p:nvPr>
        </p:nvSpPr>
        <p:spPr>
          <a:xfrm>
            <a:off x="0" y="294200"/>
            <a:ext cx="9144000" cy="108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400">
                <a:solidFill>
                  <a:srgbClr val="F3F3F3"/>
                </a:solidFill>
                <a:latin typeface="Barlow"/>
                <a:ea typeface="Barlow"/>
                <a:cs typeface="Barlow"/>
                <a:sym typeface="Barlow"/>
              </a:rPr>
              <a:t>Roles de un equipo de trabajo.</a:t>
            </a:r>
            <a:endParaRPr sz="5400">
              <a:solidFill>
                <a:srgbClr val="F3F3F3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270" name="Google Shape;270;p36"/>
          <p:cNvSpPr txBox="1">
            <a:spLocks noGrp="1"/>
          </p:cNvSpPr>
          <p:nvPr>
            <p:ph type="body" idx="4294967295"/>
          </p:nvPr>
        </p:nvSpPr>
        <p:spPr>
          <a:xfrm>
            <a:off x="520550" y="1690750"/>
            <a:ext cx="4339800" cy="2946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457200" lvl="0" indent="-35560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Barlow"/>
              <a:buChar char="❏"/>
            </a:pPr>
            <a:r>
              <a:rPr lang="en" b="1">
                <a:solidFill>
                  <a:srgbClr val="000000"/>
                </a:solidFill>
                <a:latin typeface="Barlow"/>
                <a:ea typeface="Barlow"/>
                <a:cs typeface="Barlow"/>
                <a:sym typeface="Barlow"/>
              </a:rPr>
              <a:t>Patrocinador Ejecutivo</a:t>
            </a:r>
            <a:r>
              <a:rPr lang="en">
                <a:solidFill>
                  <a:srgbClr val="000000"/>
                </a:solidFill>
                <a:latin typeface="Barlow"/>
                <a:ea typeface="Barlow"/>
                <a:cs typeface="Barlow"/>
                <a:sym typeface="Barlow"/>
              </a:rPr>
              <a:t>: persona que finalmente permite la realización del proyecto. </a:t>
            </a:r>
            <a:endParaRPr>
              <a:solidFill>
                <a:srgbClr val="000000"/>
              </a:solidFill>
              <a:latin typeface="Barlow"/>
              <a:ea typeface="Barlow"/>
              <a:cs typeface="Barlow"/>
              <a:sym typeface="Barlow"/>
            </a:endParaRPr>
          </a:p>
          <a:p>
            <a:pPr marL="45720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000000"/>
              </a:solidFill>
              <a:latin typeface="Barlow"/>
              <a:ea typeface="Barlow"/>
              <a:cs typeface="Barlow"/>
              <a:sym typeface="Barlow"/>
            </a:endParaRPr>
          </a:p>
          <a:p>
            <a:pPr marL="457200" lvl="0" indent="-35560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Barlow"/>
              <a:buChar char="❏"/>
            </a:pPr>
            <a:r>
              <a:rPr lang="en" b="1">
                <a:solidFill>
                  <a:srgbClr val="000000"/>
                </a:solidFill>
                <a:latin typeface="Barlow"/>
                <a:ea typeface="Barlow"/>
                <a:cs typeface="Barlow"/>
                <a:sym typeface="Barlow"/>
              </a:rPr>
              <a:t>Diseñador Principal</a:t>
            </a:r>
            <a:r>
              <a:rPr lang="en">
                <a:solidFill>
                  <a:srgbClr val="000000"/>
                </a:solidFill>
                <a:latin typeface="Barlow"/>
                <a:ea typeface="Barlow"/>
                <a:cs typeface="Barlow"/>
                <a:sym typeface="Barlow"/>
              </a:rPr>
              <a:t>: deberá ser el mejor desarrollador del equipo. Ayudará a los demás miembros del equipo.</a:t>
            </a:r>
            <a:endParaRPr>
              <a:solidFill>
                <a:srgbClr val="000000"/>
              </a:solidFill>
              <a:latin typeface="Barlow"/>
              <a:ea typeface="Barlow"/>
              <a:cs typeface="Barlow"/>
              <a:sym typeface="Barlow"/>
            </a:endParaRPr>
          </a:p>
          <a:p>
            <a:pPr marL="45720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000000"/>
              </a:solidFill>
              <a:latin typeface="Barlow"/>
              <a:ea typeface="Barlow"/>
              <a:cs typeface="Barlow"/>
              <a:sym typeface="Barlow"/>
            </a:endParaRPr>
          </a:p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b="1">
              <a:solidFill>
                <a:srgbClr val="000000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pic>
        <p:nvPicPr>
          <p:cNvPr id="271" name="Google Shape;271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83175" y="1788962"/>
            <a:ext cx="3506100" cy="23376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lt1"/>
            </a:gs>
            <a:gs pos="50000">
              <a:schemeClr val="lt1"/>
            </a:gs>
            <a:gs pos="100000">
              <a:schemeClr val="lt2"/>
            </a:gs>
          </a:gsLst>
          <a:lin ang="16198662" scaled="0"/>
        </a:gradFill>
        <a:effectLst/>
      </p:bgPr>
    </p:bg>
    <p:spTree>
      <p:nvGrpSpPr>
        <p:cNvPr id="1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p37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11</a:t>
            </a:fld>
            <a:endParaRPr/>
          </a:p>
        </p:txBody>
      </p:sp>
      <p:sp>
        <p:nvSpPr>
          <p:cNvPr id="277" name="Google Shape;277;p37"/>
          <p:cNvSpPr txBox="1">
            <a:spLocks noGrp="1"/>
          </p:cNvSpPr>
          <p:nvPr>
            <p:ph type="body" idx="4294967295"/>
          </p:nvPr>
        </p:nvSpPr>
        <p:spPr>
          <a:xfrm>
            <a:off x="705000" y="499525"/>
            <a:ext cx="7734000" cy="2152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457200" lvl="0" indent="-34290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Barlow"/>
              <a:buChar char="❏"/>
            </a:pPr>
            <a:r>
              <a:rPr lang="en" b="1">
                <a:solidFill>
                  <a:srgbClr val="000000"/>
                </a:solidFill>
                <a:latin typeface="Barlow"/>
                <a:ea typeface="Barlow"/>
                <a:cs typeface="Barlow"/>
                <a:sym typeface="Barlow"/>
              </a:rPr>
              <a:t>Usuario Experto</a:t>
            </a:r>
            <a:r>
              <a:rPr lang="en">
                <a:solidFill>
                  <a:srgbClr val="000000"/>
                </a:solidFill>
                <a:latin typeface="Barlow"/>
                <a:ea typeface="Barlow"/>
                <a:cs typeface="Barlow"/>
                <a:sym typeface="Barlow"/>
              </a:rPr>
              <a:t>: produce la lista de actores objetivos y el archivo de casos de uso y requerimientos. </a:t>
            </a:r>
            <a:endParaRPr>
              <a:solidFill>
                <a:srgbClr val="000000"/>
              </a:solidFill>
              <a:latin typeface="Barlow"/>
              <a:ea typeface="Barlow"/>
              <a:cs typeface="Barlow"/>
              <a:sym typeface="Barlow"/>
            </a:endParaRPr>
          </a:p>
          <a:p>
            <a:pPr marL="45720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000000"/>
              </a:solidFill>
              <a:latin typeface="Barlow"/>
              <a:ea typeface="Barlow"/>
              <a:cs typeface="Barlow"/>
              <a:sym typeface="Barlow"/>
            </a:endParaRPr>
          </a:p>
          <a:p>
            <a:pPr marL="457200" lvl="0" indent="-35560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Barlow"/>
              <a:buChar char="❏"/>
            </a:pPr>
            <a:r>
              <a:rPr lang="en" b="1">
                <a:solidFill>
                  <a:srgbClr val="000000"/>
                </a:solidFill>
                <a:latin typeface="Barlow"/>
                <a:ea typeface="Barlow"/>
                <a:cs typeface="Barlow"/>
                <a:sym typeface="Barlow"/>
              </a:rPr>
              <a:t>Diseñador Programador</a:t>
            </a:r>
            <a:r>
              <a:rPr lang="en">
                <a:solidFill>
                  <a:srgbClr val="000000"/>
                </a:solidFill>
                <a:latin typeface="Barlow"/>
                <a:ea typeface="Barlow"/>
                <a:cs typeface="Barlow"/>
                <a:sym typeface="Barlow"/>
              </a:rPr>
              <a:t>: este produce junto con el diseñador principal el código necesario para la ejecución del sistema.</a:t>
            </a:r>
            <a:endParaRPr>
              <a:solidFill>
                <a:srgbClr val="000000"/>
              </a:solidFill>
              <a:latin typeface="Barlow"/>
              <a:ea typeface="Barlow"/>
              <a:cs typeface="Barlow"/>
              <a:sym typeface="Barlow"/>
            </a:endParaRPr>
          </a:p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000000"/>
              </a:solidFill>
              <a:latin typeface="Barlow"/>
              <a:ea typeface="Barlow"/>
              <a:cs typeface="Barlow"/>
              <a:sym typeface="Barlow"/>
            </a:endParaRPr>
          </a:p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000000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pic>
        <p:nvPicPr>
          <p:cNvPr id="278" name="Google Shape;278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08850" y="2386425"/>
            <a:ext cx="3726300" cy="24876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p38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12</a:t>
            </a:fld>
            <a:endParaRPr/>
          </a:p>
        </p:txBody>
      </p:sp>
      <p:sp>
        <p:nvSpPr>
          <p:cNvPr id="284" name="Google Shape;284;p38"/>
          <p:cNvSpPr txBox="1">
            <a:spLocks noGrp="1"/>
          </p:cNvSpPr>
          <p:nvPr>
            <p:ph type="body" idx="4294967295"/>
          </p:nvPr>
        </p:nvSpPr>
        <p:spPr>
          <a:xfrm>
            <a:off x="107050" y="944425"/>
            <a:ext cx="4369200" cy="2928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457200" lvl="0" indent="-34290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Barlow"/>
              <a:buChar char="❏"/>
            </a:pPr>
            <a:r>
              <a:rPr lang="en" b="1">
                <a:solidFill>
                  <a:srgbClr val="000000"/>
                </a:solidFill>
                <a:latin typeface="Barlow"/>
                <a:ea typeface="Barlow"/>
                <a:cs typeface="Barlow"/>
                <a:sym typeface="Barlow"/>
              </a:rPr>
              <a:t>Coordinador</a:t>
            </a:r>
            <a:r>
              <a:rPr lang="en">
                <a:solidFill>
                  <a:srgbClr val="000000"/>
                </a:solidFill>
                <a:latin typeface="Barlow"/>
                <a:ea typeface="Barlow"/>
                <a:cs typeface="Barlow"/>
                <a:sym typeface="Barlow"/>
              </a:rPr>
              <a:t>: toma nota de cómo va el proyecto, planea y verifica el estado de cada sesión. </a:t>
            </a:r>
            <a:endParaRPr>
              <a:solidFill>
                <a:srgbClr val="000000"/>
              </a:solidFill>
              <a:latin typeface="Barlow"/>
              <a:ea typeface="Barlow"/>
              <a:cs typeface="Barlow"/>
              <a:sym typeface="Barlow"/>
            </a:endParaRPr>
          </a:p>
          <a:p>
            <a:pPr marL="45720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000000"/>
              </a:solidFill>
              <a:latin typeface="Barlow"/>
              <a:ea typeface="Barlow"/>
              <a:cs typeface="Barlow"/>
              <a:sym typeface="Barlow"/>
            </a:endParaRPr>
          </a:p>
          <a:p>
            <a:pPr marL="457200" lvl="0" indent="-35560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Barlow"/>
              <a:buChar char="❏"/>
            </a:pPr>
            <a:r>
              <a:rPr lang="en" b="1">
                <a:solidFill>
                  <a:srgbClr val="000000"/>
                </a:solidFill>
                <a:latin typeface="Barlow"/>
                <a:ea typeface="Barlow"/>
                <a:cs typeface="Barlow"/>
                <a:sym typeface="Barlow"/>
              </a:rPr>
              <a:t>Experto en Negocios</a:t>
            </a:r>
            <a:r>
              <a:rPr lang="en">
                <a:solidFill>
                  <a:srgbClr val="000000"/>
                </a:solidFill>
                <a:latin typeface="Barlow"/>
                <a:ea typeface="Barlow"/>
                <a:cs typeface="Barlow"/>
                <a:sym typeface="Barlow"/>
              </a:rPr>
              <a:t>: define qué políticas o estrategias deberán mantenerse o cambiarse. Verifica el estado del negocio.</a:t>
            </a:r>
            <a:endParaRPr>
              <a:solidFill>
                <a:srgbClr val="000000"/>
              </a:solidFill>
              <a:latin typeface="Barlow"/>
              <a:ea typeface="Barlow"/>
              <a:cs typeface="Barlow"/>
              <a:sym typeface="Barlow"/>
            </a:endParaRPr>
          </a:p>
          <a:p>
            <a:pPr marL="45720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000000"/>
              </a:solidFill>
              <a:latin typeface="Barlow"/>
              <a:ea typeface="Barlow"/>
              <a:cs typeface="Barlow"/>
              <a:sym typeface="Barlow"/>
            </a:endParaRPr>
          </a:p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000000"/>
              </a:solidFill>
              <a:latin typeface="Barlow"/>
              <a:ea typeface="Barlow"/>
              <a:cs typeface="Barlow"/>
              <a:sym typeface="Barlow"/>
            </a:endParaRPr>
          </a:p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000000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pic>
        <p:nvPicPr>
          <p:cNvPr id="285" name="Google Shape;285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83300" y="944425"/>
            <a:ext cx="4432800" cy="29589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p39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13</a:t>
            </a:fld>
            <a:endParaRPr/>
          </a:p>
        </p:txBody>
      </p:sp>
      <p:sp>
        <p:nvSpPr>
          <p:cNvPr id="291" name="Google Shape;291;p39"/>
          <p:cNvSpPr txBox="1">
            <a:spLocks noGrp="1"/>
          </p:cNvSpPr>
          <p:nvPr>
            <p:ph type="body" idx="4294967295"/>
          </p:nvPr>
        </p:nvSpPr>
        <p:spPr>
          <a:xfrm>
            <a:off x="1128600" y="572075"/>
            <a:ext cx="6886800" cy="3875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457200" lvl="0" indent="-34290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Barlow"/>
              <a:buChar char="❏"/>
            </a:pPr>
            <a:r>
              <a:rPr lang="en" b="1">
                <a:solidFill>
                  <a:srgbClr val="000000"/>
                </a:solidFill>
                <a:latin typeface="Barlow"/>
                <a:ea typeface="Barlow"/>
                <a:cs typeface="Barlow"/>
                <a:sym typeface="Barlow"/>
              </a:rPr>
              <a:t>Verificador</a:t>
            </a:r>
            <a:r>
              <a:rPr lang="en">
                <a:solidFill>
                  <a:srgbClr val="000000"/>
                </a:solidFill>
                <a:latin typeface="Barlow"/>
                <a:ea typeface="Barlow"/>
                <a:cs typeface="Barlow"/>
                <a:sym typeface="Barlow"/>
              </a:rPr>
              <a:t>: produce los reportes sobre el estado del proyecto o del sistema en desarrollo.</a:t>
            </a:r>
            <a:endParaRPr>
              <a:solidFill>
                <a:srgbClr val="000000"/>
              </a:solidFill>
              <a:latin typeface="Barlow"/>
              <a:ea typeface="Barlow"/>
              <a:cs typeface="Barlow"/>
              <a:sym typeface="Barlow"/>
            </a:endParaRPr>
          </a:p>
          <a:p>
            <a:pPr marL="45720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000000"/>
              </a:solidFill>
              <a:latin typeface="Barlow"/>
              <a:ea typeface="Barlow"/>
              <a:cs typeface="Barlow"/>
              <a:sym typeface="Barlow"/>
            </a:endParaRPr>
          </a:p>
          <a:p>
            <a:pPr marL="457200" lvl="0" indent="-35560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Barlow"/>
              <a:buChar char="❏"/>
            </a:pPr>
            <a:r>
              <a:rPr lang="en" b="1">
                <a:solidFill>
                  <a:srgbClr val="000000"/>
                </a:solidFill>
                <a:latin typeface="Barlow"/>
                <a:ea typeface="Barlow"/>
                <a:cs typeface="Barlow"/>
                <a:sym typeface="Barlow"/>
              </a:rPr>
              <a:t>Escritor</a:t>
            </a:r>
            <a:r>
              <a:rPr lang="en">
                <a:solidFill>
                  <a:srgbClr val="000000"/>
                </a:solidFill>
                <a:latin typeface="Barlow"/>
                <a:ea typeface="Barlow"/>
                <a:cs typeface="Barlow"/>
                <a:sym typeface="Barlow"/>
              </a:rPr>
              <a:t>: plasma el manual de usuario del sistema.</a:t>
            </a:r>
            <a:endParaRPr>
              <a:solidFill>
                <a:srgbClr val="000000"/>
              </a:solidFill>
              <a:latin typeface="Barlow"/>
              <a:ea typeface="Barlow"/>
              <a:cs typeface="Barlow"/>
              <a:sym typeface="Barlow"/>
            </a:endParaRPr>
          </a:p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000000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pic>
        <p:nvPicPr>
          <p:cNvPr id="292" name="Google Shape;292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84550" y="2101999"/>
            <a:ext cx="4374900" cy="29166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A4C2F4"/>
        </a:solidFill>
        <a:effectLst/>
      </p:bgPr>
    </p:bg>
    <p:spTree>
      <p:nvGrpSpPr>
        <p:cNvPr id="1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p40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accent2"/>
                </a:solidFill>
              </a:rPr>
              <a:t>14</a:t>
            </a:fld>
            <a:endParaRPr>
              <a:solidFill>
                <a:schemeClr val="accent2"/>
              </a:solidFill>
            </a:endParaRPr>
          </a:p>
        </p:txBody>
      </p:sp>
      <p:sp>
        <p:nvSpPr>
          <p:cNvPr id="298" name="Google Shape;298;p40"/>
          <p:cNvSpPr txBox="1">
            <a:spLocks noGrp="1"/>
          </p:cNvSpPr>
          <p:nvPr>
            <p:ph type="title" idx="4294967295"/>
          </p:nvPr>
        </p:nvSpPr>
        <p:spPr>
          <a:xfrm>
            <a:off x="0" y="344800"/>
            <a:ext cx="9144000" cy="108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Propiedades de Crystal Clear.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299" name="Google Shape;299;p40"/>
          <p:cNvSpPr txBox="1">
            <a:spLocks noGrp="1"/>
          </p:cNvSpPr>
          <p:nvPr>
            <p:ph type="body" idx="4294967295"/>
          </p:nvPr>
        </p:nvSpPr>
        <p:spPr>
          <a:xfrm>
            <a:off x="421375" y="1674500"/>
            <a:ext cx="5403900" cy="28755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457200" lvl="0" indent="-35560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Barlow"/>
              <a:buChar char="❏"/>
            </a:pPr>
            <a:r>
              <a:rPr lang="en" b="1">
                <a:solidFill>
                  <a:srgbClr val="000000"/>
                </a:solidFill>
                <a:latin typeface="Barlow"/>
                <a:ea typeface="Barlow"/>
                <a:cs typeface="Barlow"/>
                <a:sym typeface="Barlow"/>
              </a:rPr>
              <a:t>Entrega frecuente.</a:t>
            </a:r>
            <a:r>
              <a:rPr lang="en">
                <a:solidFill>
                  <a:srgbClr val="000000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endParaRPr>
              <a:solidFill>
                <a:srgbClr val="000000"/>
              </a:solidFill>
              <a:latin typeface="Barlow"/>
              <a:ea typeface="Barlow"/>
              <a:cs typeface="Barlow"/>
              <a:sym typeface="Barlow"/>
            </a:endParaRPr>
          </a:p>
          <a:p>
            <a:pPr marL="45720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000000"/>
              </a:solidFill>
              <a:latin typeface="Barlow"/>
              <a:ea typeface="Barlow"/>
              <a:cs typeface="Barlow"/>
              <a:sym typeface="Barlow"/>
            </a:endParaRPr>
          </a:p>
          <a:p>
            <a:pPr marL="457200" lvl="0" indent="-35560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Barlow"/>
              <a:buChar char="❏"/>
            </a:pPr>
            <a:r>
              <a:rPr lang="en" b="1">
                <a:solidFill>
                  <a:srgbClr val="000000"/>
                </a:solidFill>
                <a:latin typeface="Barlow"/>
                <a:ea typeface="Barlow"/>
                <a:cs typeface="Barlow"/>
                <a:sym typeface="Barlow"/>
              </a:rPr>
              <a:t>Comunicación osmótica</a:t>
            </a:r>
            <a:r>
              <a:rPr lang="en">
                <a:solidFill>
                  <a:srgbClr val="000000"/>
                </a:solidFill>
                <a:latin typeface="Barlow"/>
                <a:ea typeface="Barlow"/>
                <a:cs typeface="Barlow"/>
                <a:sym typeface="Barlow"/>
              </a:rPr>
              <a:t>:</a:t>
            </a:r>
            <a:r>
              <a:rPr lang="en" b="1">
                <a:solidFill>
                  <a:srgbClr val="000000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">
                <a:solidFill>
                  <a:srgbClr val="000000"/>
                </a:solidFill>
                <a:latin typeface="Barlow"/>
                <a:ea typeface="Barlow"/>
                <a:cs typeface="Barlow"/>
                <a:sym typeface="Barlow"/>
              </a:rPr>
              <a:t>Todos juntos en el mismo cuarto. </a:t>
            </a:r>
            <a:endParaRPr>
              <a:solidFill>
                <a:srgbClr val="000000"/>
              </a:solidFill>
              <a:latin typeface="Barlow"/>
              <a:ea typeface="Barlow"/>
              <a:cs typeface="Barlow"/>
              <a:sym typeface="Barlow"/>
            </a:endParaRPr>
          </a:p>
          <a:p>
            <a:pPr marL="45720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000000"/>
              </a:solidFill>
              <a:latin typeface="Barlow"/>
              <a:ea typeface="Barlow"/>
              <a:cs typeface="Barlow"/>
              <a:sym typeface="Barlow"/>
            </a:endParaRPr>
          </a:p>
          <a:p>
            <a:pPr marL="457200" lvl="0" indent="-35560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Barlow"/>
              <a:buChar char="❏"/>
            </a:pPr>
            <a:r>
              <a:rPr lang="en" b="1">
                <a:solidFill>
                  <a:srgbClr val="000000"/>
                </a:solidFill>
                <a:latin typeface="Barlow"/>
                <a:ea typeface="Barlow"/>
                <a:cs typeface="Barlow"/>
                <a:sym typeface="Barlow"/>
              </a:rPr>
              <a:t>Mejora reflexiva</a:t>
            </a:r>
            <a:r>
              <a:rPr lang="en">
                <a:solidFill>
                  <a:srgbClr val="000000"/>
                </a:solidFill>
                <a:latin typeface="Barlow"/>
                <a:ea typeface="Barlow"/>
                <a:cs typeface="Barlow"/>
                <a:sym typeface="Barlow"/>
              </a:rPr>
              <a:t>: Tomarse un pequeño tiempo para pensar bien qué se está haciendo,  cotejar notas, reflexionar, discutir.  </a:t>
            </a:r>
            <a:endParaRPr>
              <a:solidFill>
                <a:srgbClr val="000000"/>
              </a:solidFill>
              <a:latin typeface="Barlow"/>
              <a:ea typeface="Barlow"/>
              <a:cs typeface="Barlow"/>
              <a:sym typeface="Barlow"/>
            </a:endParaRPr>
          </a:p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b="1">
              <a:solidFill>
                <a:srgbClr val="000000"/>
              </a:solidFill>
              <a:latin typeface="Barlow"/>
              <a:ea typeface="Barlow"/>
              <a:cs typeface="Barlow"/>
              <a:sym typeface="Barlow"/>
            </a:endParaRPr>
          </a:p>
          <a:p>
            <a:pPr marL="45720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000000"/>
              </a:solidFill>
              <a:latin typeface="Barlow"/>
              <a:ea typeface="Barlow"/>
              <a:cs typeface="Barlow"/>
              <a:sym typeface="Barlow"/>
            </a:endParaRPr>
          </a:p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b="1">
              <a:solidFill>
                <a:srgbClr val="000000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pic>
        <p:nvPicPr>
          <p:cNvPr id="300" name="Google Shape;300;p40"/>
          <p:cNvPicPr preferRelativeResize="0"/>
          <p:nvPr/>
        </p:nvPicPr>
        <p:blipFill rotWithShape="1">
          <a:blip r:embed="rId3">
            <a:alphaModFix/>
          </a:blip>
          <a:srcRect l="20697" t="8985" r="24948" b="10134"/>
          <a:stretch/>
        </p:blipFill>
        <p:spPr>
          <a:xfrm>
            <a:off x="6064975" y="2018600"/>
            <a:ext cx="2801100" cy="21873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p41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15</a:t>
            </a:fld>
            <a:endParaRPr/>
          </a:p>
        </p:txBody>
      </p:sp>
      <p:sp>
        <p:nvSpPr>
          <p:cNvPr id="306" name="Google Shape;306;p41"/>
          <p:cNvSpPr txBox="1">
            <a:spLocks noGrp="1"/>
          </p:cNvSpPr>
          <p:nvPr>
            <p:ph type="body" idx="4294967295"/>
          </p:nvPr>
        </p:nvSpPr>
        <p:spPr>
          <a:xfrm>
            <a:off x="994350" y="744900"/>
            <a:ext cx="7155300" cy="1572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457200" lvl="0" indent="-34290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Barlow"/>
              <a:buChar char="❏"/>
            </a:pPr>
            <a:r>
              <a:rPr lang="en" b="1">
                <a:solidFill>
                  <a:srgbClr val="000000"/>
                </a:solidFill>
                <a:latin typeface="Barlow"/>
                <a:ea typeface="Barlow"/>
                <a:cs typeface="Barlow"/>
                <a:sym typeface="Barlow"/>
              </a:rPr>
              <a:t>Seguridad personal</a:t>
            </a:r>
            <a:r>
              <a:rPr lang="en">
                <a:solidFill>
                  <a:srgbClr val="000000"/>
                </a:solidFill>
                <a:latin typeface="Barlow"/>
                <a:ea typeface="Barlow"/>
                <a:cs typeface="Barlow"/>
                <a:sym typeface="Barlow"/>
              </a:rPr>
              <a:t>: Hablar cuando algo molesta.</a:t>
            </a:r>
            <a:endParaRPr>
              <a:solidFill>
                <a:srgbClr val="000000"/>
              </a:solidFill>
              <a:latin typeface="Barlow"/>
              <a:ea typeface="Barlow"/>
              <a:cs typeface="Barlow"/>
              <a:sym typeface="Barlow"/>
            </a:endParaRPr>
          </a:p>
          <a:p>
            <a:pPr marL="45720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000000"/>
              </a:solidFill>
              <a:latin typeface="Barlow"/>
              <a:ea typeface="Barlow"/>
              <a:cs typeface="Barlow"/>
              <a:sym typeface="Barlow"/>
            </a:endParaRPr>
          </a:p>
          <a:p>
            <a:pPr marL="457200" lvl="0" indent="-35560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Barlow"/>
              <a:buChar char="❏"/>
            </a:pPr>
            <a:r>
              <a:rPr lang="en" b="1">
                <a:solidFill>
                  <a:srgbClr val="000000"/>
                </a:solidFill>
                <a:latin typeface="Barlow"/>
                <a:ea typeface="Barlow"/>
                <a:cs typeface="Barlow"/>
                <a:sym typeface="Barlow"/>
              </a:rPr>
              <a:t>Foco</a:t>
            </a:r>
            <a:r>
              <a:rPr lang="en">
                <a:solidFill>
                  <a:srgbClr val="000000"/>
                </a:solidFill>
                <a:latin typeface="Barlow"/>
                <a:ea typeface="Barlow"/>
                <a:cs typeface="Barlow"/>
                <a:sym typeface="Barlow"/>
              </a:rPr>
              <a:t>:</a:t>
            </a:r>
            <a:r>
              <a:rPr lang="en" b="1">
                <a:solidFill>
                  <a:srgbClr val="000000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">
                <a:solidFill>
                  <a:srgbClr val="000000"/>
                </a:solidFill>
                <a:latin typeface="Barlow"/>
                <a:ea typeface="Barlow"/>
                <a:cs typeface="Barlow"/>
                <a:sym typeface="Barlow"/>
              </a:rPr>
              <a:t>Saber lo que se está haciendo y tener la tranquilidad y el tiempo para hacerlo.</a:t>
            </a:r>
            <a:endParaRPr>
              <a:solidFill>
                <a:srgbClr val="000000"/>
              </a:solidFill>
              <a:latin typeface="Barlow"/>
              <a:ea typeface="Barlow"/>
              <a:cs typeface="Barlow"/>
              <a:sym typeface="Barlow"/>
            </a:endParaRPr>
          </a:p>
          <a:p>
            <a:pPr marL="45720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000000"/>
              </a:solidFill>
              <a:latin typeface="Barlow"/>
              <a:ea typeface="Barlow"/>
              <a:cs typeface="Barlow"/>
              <a:sym typeface="Barlow"/>
            </a:endParaRPr>
          </a:p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b="1">
              <a:solidFill>
                <a:srgbClr val="000000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pic>
        <p:nvPicPr>
          <p:cNvPr id="307" name="Google Shape;307;p41"/>
          <p:cNvPicPr preferRelativeResize="0"/>
          <p:nvPr/>
        </p:nvPicPr>
        <p:blipFill rotWithShape="1">
          <a:blip r:embed="rId3">
            <a:alphaModFix/>
          </a:blip>
          <a:srcRect l="14717" t="9494" r="11807"/>
          <a:stretch/>
        </p:blipFill>
        <p:spPr>
          <a:xfrm>
            <a:off x="2725300" y="2452075"/>
            <a:ext cx="3693400" cy="2326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A4C2F4"/>
        </a:solidFill>
        <a:effectLst/>
      </p:bgPr>
    </p:bg>
    <p:spTree>
      <p:nvGrpSpPr>
        <p:cNvPr id="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p42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accent2"/>
                </a:solidFill>
              </a:rPr>
              <a:t>16</a:t>
            </a:fld>
            <a:endParaRPr>
              <a:solidFill>
                <a:schemeClr val="accent2"/>
              </a:solidFill>
            </a:endParaRPr>
          </a:p>
        </p:txBody>
      </p:sp>
      <p:sp>
        <p:nvSpPr>
          <p:cNvPr id="313" name="Google Shape;313;p42"/>
          <p:cNvSpPr txBox="1">
            <a:spLocks noGrp="1"/>
          </p:cNvSpPr>
          <p:nvPr>
            <p:ph type="title" idx="4294967295"/>
          </p:nvPr>
        </p:nvSpPr>
        <p:spPr>
          <a:xfrm>
            <a:off x="0" y="169800"/>
            <a:ext cx="9144000" cy="108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Ventajas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314" name="Google Shape;314;p42"/>
          <p:cNvSpPr txBox="1">
            <a:spLocks noGrp="1"/>
          </p:cNvSpPr>
          <p:nvPr>
            <p:ph type="body" idx="4294967295"/>
          </p:nvPr>
        </p:nvSpPr>
        <p:spPr>
          <a:xfrm>
            <a:off x="248000" y="1017275"/>
            <a:ext cx="7126500" cy="3532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457200" lvl="0" indent="-34925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Barlow"/>
              <a:buChar char="❏"/>
            </a:pPr>
            <a:r>
              <a:rPr lang="en" sz="1900">
                <a:solidFill>
                  <a:srgbClr val="000000"/>
                </a:solidFill>
                <a:latin typeface="Barlow"/>
                <a:ea typeface="Barlow"/>
                <a:cs typeface="Barlow"/>
                <a:sym typeface="Barlow"/>
              </a:rPr>
              <a:t>Son apropiadas para entornos ligeros.</a:t>
            </a:r>
            <a:endParaRPr sz="1900">
              <a:solidFill>
                <a:srgbClr val="000000"/>
              </a:solidFill>
              <a:latin typeface="Barlow"/>
              <a:ea typeface="Barlow"/>
              <a:cs typeface="Barlow"/>
              <a:sym typeface="Barlow"/>
            </a:endParaRPr>
          </a:p>
          <a:p>
            <a:pPr marL="45720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900">
              <a:solidFill>
                <a:srgbClr val="000000"/>
              </a:solidFill>
              <a:latin typeface="Barlow"/>
              <a:ea typeface="Barlow"/>
              <a:cs typeface="Barlow"/>
              <a:sym typeface="Barlow"/>
            </a:endParaRPr>
          </a:p>
          <a:p>
            <a:pPr marL="457200" lvl="0" indent="-34925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Barlow"/>
              <a:buChar char="❏"/>
            </a:pPr>
            <a:r>
              <a:rPr lang="en" sz="1900">
                <a:solidFill>
                  <a:srgbClr val="000000"/>
                </a:solidFill>
                <a:latin typeface="Barlow"/>
                <a:ea typeface="Barlow"/>
                <a:cs typeface="Barlow"/>
                <a:sym typeface="Barlow"/>
              </a:rPr>
              <a:t>Al estar diseñada para el cambio experimenta reducción de costo.</a:t>
            </a:r>
            <a:endParaRPr sz="1900">
              <a:solidFill>
                <a:srgbClr val="000000"/>
              </a:solidFill>
              <a:latin typeface="Barlow"/>
              <a:ea typeface="Barlow"/>
              <a:cs typeface="Barlow"/>
              <a:sym typeface="Barlow"/>
            </a:endParaRPr>
          </a:p>
          <a:p>
            <a:pPr marL="45720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900">
              <a:solidFill>
                <a:srgbClr val="000000"/>
              </a:solidFill>
              <a:latin typeface="Barlow"/>
              <a:ea typeface="Barlow"/>
              <a:cs typeface="Barlow"/>
              <a:sym typeface="Barlow"/>
            </a:endParaRPr>
          </a:p>
          <a:p>
            <a:pPr marL="457200" lvl="0" indent="-34925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Barlow"/>
              <a:buChar char="❏"/>
            </a:pPr>
            <a:r>
              <a:rPr lang="en" sz="1900">
                <a:solidFill>
                  <a:srgbClr val="000000"/>
                </a:solidFill>
                <a:latin typeface="Barlow"/>
                <a:ea typeface="Barlow"/>
                <a:cs typeface="Barlow"/>
                <a:sym typeface="Barlow"/>
              </a:rPr>
              <a:t>Presenta una planificación más transparente para los clientes.</a:t>
            </a:r>
            <a:endParaRPr sz="1900">
              <a:solidFill>
                <a:srgbClr val="000000"/>
              </a:solidFill>
              <a:latin typeface="Barlow"/>
              <a:ea typeface="Barlow"/>
              <a:cs typeface="Barlow"/>
              <a:sym typeface="Barlow"/>
            </a:endParaRPr>
          </a:p>
          <a:p>
            <a:pPr marL="45720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900">
              <a:solidFill>
                <a:srgbClr val="000000"/>
              </a:solidFill>
              <a:latin typeface="Barlow"/>
              <a:ea typeface="Barlow"/>
              <a:cs typeface="Barlow"/>
              <a:sym typeface="Barlow"/>
            </a:endParaRPr>
          </a:p>
          <a:p>
            <a:pPr marL="457200" lvl="0" indent="-34925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Barlow"/>
              <a:buChar char="❏"/>
            </a:pPr>
            <a:r>
              <a:rPr lang="en" sz="1900">
                <a:solidFill>
                  <a:srgbClr val="000000"/>
                </a:solidFill>
                <a:latin typeface="Barlow"/>
                <a:ea typeface="Barlow"/>
                <a:cs typeface="Barlow"/>
                <a:sym typeface="Barlow"/>
              </a:rPr>
              <a:t>Se definen en cada iteración cuales son los objetivos de la siguiente.</a:t>
            </a:r>
            <a:endParaRPr sz="1900">
              <a:solidFill>
                <a:srgbClr val="000000"/>
              </a:solidFill>
              <a:latin typeface="Barlow"/>
              <a:ea typeface="Barlow"/>
              <a:cs typeface="Barlow"/>
              <a:sym typeface="Barlow"/>
            </a:endParaRPr>
          </a:p>
          <a:p>
            <a:pPr marL="45720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900">
              <a:solidFill>
                <a:srgbClr val="000000"/>
              </a:solidFill>
              <a:latin typeface="Barlow"/>
              <a:ea typeface="Barlow"/>
              <a:cs typeface="Barlow"/>
              <a:sym typeface="Barlow"/>
            </a:endParaRPr>
          </a:p>
          <a:p>
            <a:pPr marL="457200" lvl="0" indent="-34925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Barlow"/>
              <a:buChar char="❏"/>
            </a:pPr>
            <a:r>
              <a:rPr lang="en" sz="1900">
                <a:solidFill>
                  <a:srgbClr val="000000"/>
                </a:solidFill>
                <a:latin typeface="Barlow"/>
                <a:ea typeface="Barlow"/>
                <a:cs typeface="Barlow"/>
                <a:sym typeface="Barlow"/>
              </a:rPr>
              <a:t>Permite tener una muy útil realimentación de los usuarios.</a:t>
            </a:r>
            <a:endParaRPr sz="1900">
              <a:solidFill>
                <a:srgbClr val="000000"/>
              </a:solidFill>
              <a:latin typeface="Barlow"/>
              <a:ea typeface="Barlow"/>
              <a:cs typeface="Barlow"/>
              <a:sym typeface="Barlow"/>
            </a:endParaRPr>
          </a:p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b="1">
              <a:solidFill>
                <a:srgbClr val="000000"/>
              </a:solidFill>
              <a:latin typeface="Barlow"/>
              <a:ea typeface="Barlow"/>
              <a:cs typeface="Barlow"/>
              <a:sym typeface="Barlow"/>
            </a:endParaRPr>
          </a:p>
          <a:p>
            <a:pPr marL="45720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000000"/>
              </a:solidFill>
              <a:latin typeface="Barlow"/>
              <a:ea typeface="Barlow"/>
              <a:cs typeface="Barlow"/>
              <a:sym typeface="Barlow"/>
            </a:endParaRPr>
          </a:p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b="1">
              <a:solidFill>
                <a:srgbClr val="000000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315" name="Google Shape;315;p42"/>
          <p:cNvSpPr txBox="1"/>
          <p:nvPr/>
        </p:nvSpPr>
        <p:spPr>
          <a:xfrm>
            <a:off x="7419975" y="1555800"/>
            <a:ext cx="992100" cy="203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0">
                <a:latin typeface="Barlow Light"/>
                <a:ea typeface="Barlow Light"/>
                <a:cs typeface="Barlow Light"/>
                <a:sym typeface="Barlow Light"/>
              </a:rPr>
              <a:t>👍</a:t>
            </a:r>
            <a:endParaRPr sz="12000">
              <a:latin typeface="Barlow Light"/>
              <a:ea typeface="Barlow Light"/>
              <a:cs typeface="Barlow Light"/>
              <a:sym typeface="Barlow Light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A4C2F4"/>
        </a:solidFill>
        <a:effectLst/>
      </p:bgPr>
    </p:bg>
    <p:spTree>
      <p:nvGrpSpPr>
        <p:cNvPr id="1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p43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accent2"/>
                </a:solidFill>
              </a:rPr>
              <a:t>17</a:t>
            </a:fld>
            <a:endParaRPr>
              <a:solidFill>
                <a:schemeClr val="accent2"/>
              </a:solidFill>
            </a:endParaRPr>
          </a:p>
        </p:txBody>
      </p:sp>
      <p:sp>
        <p:nvSpPr>
          <p:cNvPr id="321" name="Google Shape;321;p43"/>
          <p:cNvSpPr txBox="1">
            <a:spLocks noGrp="1"/>
          </p:cNvSpPr>
          <p:nvPr>
            <p:ph type="title" idx="4294967295"/>
          </p:nvPr>
        </p:nvSpPr>
        <p:spPr>
          <a:xfrm>
            <a:off x="0" y="295125"/>
            <a:ext cx="9144000" cy="108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Desventajas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322" name="Google Shape;322;p43"/>
          <p:cNvSpPr txBox="1">
            <a:spLocks noGrp="1"/>
          </p:cNvSpPr>
          <p:nvPr>
            <p:ph type="body" idx="4294967295"/>
          </p:nvPr>
        </p:nvSpPr>
        <p:spPr>
          <a:xfrm>
            <a:off x="408975" y="1754050"/>
            <a:ext cx="6036000" cy="1951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457200" lvl="0" indent="-35560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Barlow"/>
              <a:buChar char="❏"/>
            </a:pPr>
            <a:r>
              <a:rPr lang="en">
                <a:solidFill>
                  <a:srgbClr val="000000"/>
                </a:solidFill>
                <a:latin typeface="Barlow"/>
                <a:ea typeface="Barlow"/>
                <a:cs typeface="Barlow"/>
                <a:sym typeface="Barlow"/>
              </a:rPr>
              <a:t>Delimita el alcance del proyecto con el cliente.</a:t>
            </a:r>
            <a:endParaRPr>
              <a:solidFill>
                <a:srgbClr val="000000"/>
              </a:solidFill>
              <a:latin typeface="Barlow"/>
              <a:ea typeface="Barlow"/>
              <a:cs typeface="Barlow"/>
              <a:sym typeface="Barlow"/>
            </a:endParaRPr>
          </a:p>
          <a:p>
            <a:pPr marL="45720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000000"/>
              </a:solidFill>
              <a:latin typeface="Barlow"/>
              <a:ea typeface="Barlow"/>
              <a:cs typeface="Barlow"/>
              <a:sym typeface="Barlow"/>
            </a:endParaRPr>
          </a:p>
          <a:p>
            <a:pPr marL="457200" lvl="0" indent="-34290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Barlow"/>
              <a:buChar char="❏"/>
            </a:pPr>
            <a:r>
              <a:rPr lang="en">
                <a:solidFill>
                  <a:srgbClr val="000000"/>
                </a:solidFill>
                <a:latin typeface="Barlow"/>
                <a:ea typeface="Barlow"/>
                <a:cs typeface="Barlow"/>
                <a:sym typeface="Barlow"/>
              </a:rPr>
              <a:t>Puede no ser factible para proyectos muy grandes.</a:t>
            </a:r>
            <a:endParaRPr>
              <a:solidFill>
                <a:srgbClr val="000000"/>
              </a:solidFill>
              <a:latin typeface="Barlow"/>
              <a:ea typeface="Barlow"/>
              <a:cs typeface="Barlow"/>
              <a:sym typeface="Barlow"/>
            </a:endParaRPr>
          </a:p>
          <a:p>
            <a:pPr marL="45720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000000"/>
              </a:solidFill>
              <a:latin typeface="Barlow"/>
              <a:ea typeface="Barlow"/>
              <a:cs typeface="Barlow"/>
              <a:sym typeface="Barlow"/>
            </a:endParaRPr>
          </a:p>
          <a:p>
            <a:pPr marL="457200" lvl="0" indent="-34290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Barlow"/>
              <a:buChar char="❏"/>
            </a:pPr>
            <a:r>
              <a:rPr lang="en">
                <a:solidFill>
                  <a:srgbClr val="000000"/>
                </a:solidFill>
                <a:latin typeface="Barlow"/>
                <a:ea typeface="Barlow"/>
                <a:cs typeface="Barlow"/>
                <a:sym typeface="Barlow"/>
              </a:rPr>
              <a:t>Aún está en desarrollo.</a:t>
            </a:r>
            <a:endParaRPr>
              <a:solidFill>
                <a:srgbClr val="000000"/>
              </a:solidFill>
              <a:latin typeface="Barlow"/>
              <a:ea typeface="Barlow"/>
              <a:cs typeface="Barlow"/>
              <a:sym typeface="Barlow"/>
            </a:endParaRPr>
          </a:p>
          <a:p>
            <a:pPr marL="45720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000000"/>
              </a:solidFill>
              <a:latin typeface="Barlow"/>
              <a:ea typeface="Barlow"/>
              <a:cs typeface="Barlow"/>
              <a:sym typeface="Barlow"/>
            </a:endParaRPr>
          </a:p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b="1">
              <a:solidFill>
                <a:srgbClr val="000000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323" name="Google Shape;323;p43"/>
          <p:cNvSpPr txBox="1"/>
          <p:nvPr/>
        </p:nvSpPr>
        <p:spPr>
          <a:xfrm>
            <a:off x="6996800" y="1555800"/>
            <a:ext cx="834000" cy="203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0">
                <a:latin typeface="Barlow Light"/>
                <a:ea typeface="Barlow Light"/>
                <a:cs typeface="Barlow Light"/>
                <a:sym typeface="Barlow Light"/>
              </a:rPr>
              <a:t>👎</a:t>
            </a:r>
            <a:endParaRPr sz="12000">
              <a:latin typeface="Barlow Light"/>
              <a:ea typeface="Barlow Light"/>
              <a:cs typeface="Barlow Light"/>
              <a:sym typeface="Barlow Light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p44"/>
          <p:cNvSpPr txBox="1">
            <a:spLocks noGrp="1"/>
          </p:cNvSpPr>
          <p:nvPr>
            <p:ph type="title"/>
          </p:nvPr>
        </p:nvSpPr>
        <p:spPr>
          <a:xfrm>
            <a:off x="1751550" y="205516"/>
            <a:ext cx="5640900" cy="108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Referencias:</a:t>
            </a:r>
            <a:endParaRPr dirty="0"/>
          </a:p>
        </p:txBody>
      </p:sp>
      <p:sp>
        <p:nvSpPr>
          <p:cNvPr id="329" name="Google Shape;329;p44"/>
          <p:cNvSpPr txBox="1">
            <a:spLocks noGrp="1"/>
          </p:cNvSpPr>
          <p:nvPr>
            <p:ph type="body" idx="1"/>
          </p:nvPr>
        </p:nvSpPr>
        <p:spPr>
          <a:xfrm>
            <a:off x="773700" y="939539"/>
            <a:ext cx="7596600" cy="3856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457200" lvl="0" indent="0" algn="just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None/>
            </a:pPr>
            <a:endParaRPr sz="1200" dirty="0">
              <a:solidFill>
                <a:srgbClr val="000000"/>
              </a:solidFill>
            </a:endParaRPr>
          </a:p>
          <a:p>
            <a:pPr marL="457200" lvl="0" indent="-29845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Barlow"/>
              <a:buAutoNum type="arabicPeriod"/>
            </a:pPr>
            <a:r>
              <a:rPr lang="en" sz="1200" dirty="0">
                <a:solidFill>
                  <a:srgbClr val="000000"/>
                </a:solidFill>
                <a:latin typeface="Barlow"/>
                <a:ea typeface="Barlow"/>
                <a:cs typeface="Barlow"/>
                <a:sym typeface="Barlow"/>
              </a:rPr>
              <a:t>Canós, J., Letelier, P., &amp; Penadés, M. C. (2003). Metodologías ágiles en el desarrollo de software. Universidad Politécnica de Valencia, Valencia, 1-8.</a:t>
            </a:r>
          </a:p>
          <a:p>
            <a:pPr marL="457200" lvl="0" indent="-29845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Barlow"/>
              <a:buAutoNum type="arabicPeriod"/>
            </a:pPr>
            <a:endParaRPr lang="en" sz="1200" dirty="0">
              <a:solidFill>
                <a:srgbClr val="000000"/>
              </a:solidFill>
              <a:latin typeface="Barlow"/>
              <a:ea typeface="Barlow"/>
              <a:cs typeface="Barlow"/>
              <a:sym typeface="Barlow"/>
            </a:endParaRPr>
          </a:p>
          <a:p>
            <a:pPr marL="457200" lvl="0" indent="-29845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Barlow"/>
              <a:buAutoNum type="arabicPeriod"/>
            </a:pPr>
            <a:r>
              <a:rPr lang="en" sz="1200" dirty="0">
                <a:solidFill>
                  <a:srgbClr val="000000"/>
                </a:solidFill>
                <a:latin typeface="Barlow"/>
                <a:ea typeface="Barlow"/>
                <a:cs typeface="Barlow"/>
                <a:sym typeface="Barlow"/>
              </a:rPr>
              <a:t>Carruthers, J. A. (2018, 9 abril). Metodología Ágil: Crystal - Ingeniería de Software. Metodología Ágil: Crystal. </a:t>
            </a:r>
            <a:r>
              <a:rPr lang="en" sz="1200" dirty="0">
                <a:solidFill>
                  <a:srgbClr val="080808"/>
                </a:solidFill>
                <a:latin typeface="Barlow"/>
                <a:ea typeface="Barlow"/>
                <a:cs typeface="Barlow"/>
                <a:sym typeface="Barlow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https://isi2018.wordpress.com/2018/04/09/metodologia-agil-crystal/</a:t>
            </a:r>
            <a:endParaRPr lang="en" sz="1200" dirty="0">
              <a:solidFill>
                <a:srgbClr val="080808"/>
              </a:solidFill>
              <a:latin typeface="Barlow"/>
              <a:ea typeface="Barlow"/>
              <a:cs typeface="Barlow"/>
              <a:sym typeface="Barlow"/>
            </a:endParaRPr>
          </a:p>
          <a:p>
            <a:pPr marL="457200" lvl="0" indent="-29845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Barlow"/>
              <a:buAutoNum type="arabicPeriod"/>
            </a:pPr>
            <a:endParaRPr lang="en" sz="1200" dirty="0">
              <a:solidFill>
                <a:srgbClr val="000000"/>
              </a:solidFill>
              <a:latin typeface="Barlow"/>
              <a:ea typeface="Barlow"/>
              <a:cs typeface="Barlow"/>
              <a:sym typeface="Barlow"/>
            </a:endParaRPr>
          </a:p>
          <a:p>
            <a:pPr marL="457200" lvl="0" indent="-29845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Barlow"/>
              <a:buAutoNum type="arabicPeriod"/>
            </a:pPr>
            <a:r>
              <a:rPr lang="en" sz="1200" dirty="0">
                <a:solidFill>
                  <a:srgbClr val="000000"/>
                </a:solidFill>
                <a:latin typeface="Barlow"/>
                <a:ea typeface="Barlow"/>
                <a:cs typeface="Barlow"/>
                <a:sym typeface="Barlow"/>
              </a:rPr>
              <a:t>Hans Van Vliet, “Software Engineering. Principles and Practice” (Tercera edición, 2002).</a:t>
            </a:r>
          </a:p>
          <a:p>
            <a:pPr marL="457200" lvl="0" indent="-29845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Barlow"/>
              <a:buAutoNum type="arabicPeriod"/>
            </a:pPr>
            <a:endParaRPr lang="en" sz="1200" dirty="0">
              <a:solidFill>
                <a:srgbClr val="000000"/>
              </a:solidFill>
              <a:latin typeface="Barlow"/>
              <a:ea typeface="Barlow"/>
              <a:cs typeface="Barlow"/>
              <a:sym typeface="Barlow"/>
            </a:endParaRPr>
          </a:p>
          <a:p>
            <a:pPr marL="457200" lvl="0" indent="-29845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Barlow"/>
              <a:buAutoNum type="arabicPeriod"/>
            </a:pPr>
            <a:r>
              <a:rPr lang="en" sz="1200" dirty="0">
                <a:solidFill>
                  <a:srgbClr val="000000"/>
                </a:solidFill>
                <a:latin typeface="Barlow"/>
                <a:ea typeface="Barlow"/>
                <a:cs typeface="Barlow"/>
                <a:sym typeface="Barlow"/>
              </a:rPr>
              <a:t>Ivar Jacobson, Grady Booch y James Rumbaugh, “The Unified Software Development Process” (1999).</a:t>
            </a:r>
          </a:p>
          <a:p>
            <a:pPr marL="457200" lvl="0" indent="-29845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Barlow"/>
              <a:buAutoNum type="arabicPeriod"/>
            </a:pPr>
            <a:endParaRPr lang="en" sz="1200" dirty="0">
              <a:solidFill>
                <a:srgbClr val="000000"/>
              </a:solidFill>
              <a:latin typeface="Barlow"/>
              <a:ea typeface="Barlow"/>
              <a:cs typeface="Barlow"/>
              <a:sym typeface="Barlow"/>
            </a:endParaRPr>
          </a:p>
          <a:p>
            <a:pPr marL="457200" lvl="0" indent="-29845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Barlow"/>
              <a:buAutoNum type="arabicPeriod"/>
            </a:pPr>
            <a:r>
              <a:rPr lang="en" sz="1200" dirty="0">
                <a:solidFill>
                  <a:srgbClr val="000000"/>
                </a:solidFill>
                <a:latin typeface="Barlow"/>
                <a:ea typeface="Barlow"/>
                <a:cs typeface="Barlow"/>
                <a:sym typeface="Barlow"/>
              </a:rPr>
              <a:t>Metodologías Crystal. (2018, 9 abril). [Ilustración]. Metodología Agil: Crystal: </a:t>
            </a:r>
            <a:r>
              <a:rPr lang="en" sz="1200" dirty="0">
                <a:solidFill>
                  <a:srgbClr val="080808"/>
                </a:solidFill>
                <a:uFill>
                  <a:noFill/>
                </a:uFill>
                <a:latin typeface="Barlow"/>
                <a:ea typeface="Barlow"/>
                <a:cs typeface="Barlow"/>
                <a:sym typeface="Barlow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https://isi2018.files.wordpress.com/2018/04/119875-saiba-como-utilizar-o-kanban-na-logistica.jpg</a:t>
            </a:r>
            <a:endParaRPr lang="en" sz="1200" dirty="0">
              <a:solidFill>
                <a:srgbClr val="080808"/>
              </a:solidFill>
              <a:uFill>
                <a:noFill/>
              </a:uFill>
              <a:latin typeface="Barlow"/>
              <a:ea typeface="Barlow"/>
              <a:cs typeface="Barlow"/>
              <a:sym typeface="Barlow"/>
            </a:endParaRPr>
          </a:p>
          <a:p>
            <a:pPr marL="457200" lvl="0" indent="-29845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Barlow"/>
              <a:buAutoNum type="arabicPeriod"/>
            </a:pPr>
            <a:endParaRPr lang="en" sz="1200" dirty="0">
              <a:solidFill>
                <a:srgbClr val="000000"/>
              </a:solidFill>
              <a:uFill>
                <a:noFill/>
              </a:uFill>
              <a:latin typeface="Barlow"/>
              <a:ea typeface="Barlow"/>
              <a:cs typeface="Barlow"/>
              <a:sym typeface="Barlow"/>
            </a:endParaRPr>
          </a:p>
          <a:p>
            <a:pPr marL="457200" lvl="0" indent="-29845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Barlow"/>
              <a:buAutoNum type="arabicPeriod"/>
            </a:pPr>
            <a:r>
              <a:rPr lang="en" sz="1200" dirty="0">
                <a:solidFill>
                  <a:srgbClr val="000000"/>
                </a:solidFill>
                <a:latin typeface="Barlow"/>
                <a:ea typeface="Barlow"/>
                <a:cs typeface="Barlow"/>
                <a:sym typeface="Barlow"/>
              </a:rPr>
              <a:t>Clasificación de tamaños en Crystal Clear. (2018, 9 abril). [Ilustración]. Metodología Ágil: Crystal. </a:t>
            </a:r>
            <a:r>
              <a:rPr lang="en" sz="1200" dirty="0">
                <a:solidFill>
                  <a:srgbClr val="080808"/>
                </a:solidFill>
                <a:latin typeface="Barlow"/>
                <a:ea typeface="Barlow"/>
                <a:cs typeface="Barlow"/>
                <a:sym typeface="Barlow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https://isi2018.files.wordpress.com/2018/04/crystal.jpg</a:t>
            </a:r>
            <a:endParaRPr lang="en" sz="1200" dirty="0">
              <a:solidFill>
                <a:srgbClr val="080808"/>
              </a:solidFill>
              <a:latin typeface="Barlow"/>
              <a:ea typeface="Barlow"/>
              <a:cs typeface="Barlow"/>
              <a:sym typeface="Barlow"/>
            </a:endParaRPr>
          </a:p>
          <a:p>
            <a:pPr marL="457200" lvl="0" indent="-29845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Barlow"/>
              <a:buAutoNum type="arabicPeriod"/>
            </a:pPr>
            <a:endParaRPr lang="en" sz="1200" dirty="0">
              <a:solidFill>
                <a:srgbClr val="000000"/>
              </a:solidFill>
              <a:latin typeface="Barlow"/>
              <a:ea typeface="Barlow"/>
              <a:cs typeface="Barlow"/>
              <a:sym typeface="Barlow"/>
            </a:endParaRPr>
          </a:p>
          <a:p>
            <a:pPr marL="457200" lvl="0" indent="-29845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Barlow"/>
              <a:buAutoNum type="arabicPeriod"/>
            </a:pPr>
            <a:r>
              <a:rPr lang="en" sz="1200" dirty="0">
                <a:solidFill>
                  <a:srgbClr val="000000"/>
                </a:solidFill>
                <a:latin typeface="Barlow"/>
                <a:ea typeface="Barlow"/>
                <a:cs typeface="Barlow"/>
                <a:sym typeface="Barlow"/>
              </a:rPr>
              <a:t>Criticalidad vs. Tamaño del Proyecto en Crystal Clear. (2018, 9 abril). [Gráfico]. Metodología Ágil: Crystal. https://isi2018.files.wordpress.com/2018/04/174241.jpg</a:t>
            </a:r>
            <a:endParaRPr sz="1200" dirty="0">
              <a:solidFill>
                <a:srgbClr val="000000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330" name="Google Shape;330;p44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18</a:t>
            </a:fld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p45"/>
          <p:cNvSpPr txBox="1">
            <a:spLocks noGrp="1"/>
          </p:cNvSpPr>
          <p:nvPr>
            <p:ph type="body" idx="1"/>
          </p:nvPr>
        </p:nvSpPr>
        <p:spPr>
          <a:xfrm>
            <a:off x="773700" y="0"/>
            <a:ext cx="7596600" cy="5019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457200" lvl="0" indent="0" algn="just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None/>
            </a:pPr>
            <a:endParaRPr sz="1200" dirty="0">
              <a:solidFill>
                <a:srgbClr val="000000"/>
              </a:solidFill>
            </a:endParaRPr>
          </a:p>
          <a:p>
            <a:pPr marL="457200" lvl="0" indent="-304800" algn="l" rtl="0">
              <a:lnSpc>
                <a:spcPct val="2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Barlow"/>
              <a:buAutoNum type="arabicPeriod" startAt="8"/>
            </a:pPr>
            <a:r>
              <a:rPr lang="en" sz="1200" dirty="0">
                <a:solidFill>
                  <a:srgbClr val="000000"/>
                </a:solidFill>
                <a:latin typeface="Barlow"/>
                <a:ea typeface="Barlow"/>
                <a:cs typeface="Barlow"/>
                <a:sym typeface="Barlow"/>
              </a:rPr>
              <a:t>Prometeus Global Solutions. (2019, 22 febrero). Fases de la Metodología Crystal [Fotografía]. Las cuatro fases en el tratamiento de los grandes volúmenes de datos. https://i2.wp.com/prometeusgs.com/wp-content/uploads/2019/02/fases-analitica-datos.jpg?resize=1024%2C512&amp;ssl=1</a:t>
            </a:r>
            <a:endParaRPr sz="1200" dirty="0">
              <a:solidFill>
                <a:srgbClr val="000000"/>
              </a:solidFill>
              <a:latin typeface="Barlow"/>
              <a:ea typeface="Barlow"/>
              <a:cs typeface="Barlow"/>
              <a:sym typeface="Barlow"/>
            </a:endParaRPr>
          </a:p>
          <a:p>
            <a:pPr marL="457200" lvl="0" indent="-304800" algn="just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Barlow"/>
              <a:buAutoNum type="arabicPeriod" startAt="8"/>
            </a:pPr>
            <a:r>
              <a:rPr lang="en" sz="1200" dirty="0">
                <a:solidFill>
                  <a:srgbClr val="000000"/>
                </a:solidFill>
                <a:latin typeface="Barlow"/>
                <a:ea typeface="Barlow"/>
                <a:cs typeface="Barlow"/>
                <a:sym typeface="Barlow"/>
              </a:rPr>
              <a:t>IDESAA Escuela de Negocios. (2020, 17 febrero). Trabajo en Equipo [Ilustración]. 5 Beneficios del trabajo en equipo en las empresas. https://idesaa.edu.mx/blog/wp-content/uploads/2017/08/blog1-2.jpg</a:t>
            </a:r>
            <a:endParaRPr sz="1200" dirty="0">
              <a:solidFill>
                <a:srgbClr val="000000"/>
              </a:solidFill>
              <a:latin typeface="Barlow"/>
              <a:ea typeface="Barlow"/>
              <a:cs typeface="Barlow"/>
              <a:sym typeface="Barlow"/>
            </a:endParaRPr>
          </a:p>
          <a:p>
            <a:pPr marL="457200" lvl="0" indent="-304800" algn="just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Barlow"/>
              <a:buAutoNum type="arabicPeriod" startAt="8"/>
            </a:pPr>
            <a:r>
              <a:rPr lang="en" sz="1200" dirty="0">
                <a:solidFill>
                  <a:srgbClr val="000000"/>
                </a:solidFill>
                <a:latin typeface="Barlow"/>
                <a:ea typeface="Barlow"/>
                <a:cs typeface="Barlow"/>
                <a:sym typeface="Barlow"/>
              </a:rPr>
              <a:t>La Publi. (2019, 11 junio). Opiniones de los Usuarios [Ilustración]. Cómo afectan las opiniones de los usuarios a las marcas. https://lapubliestudio.com/wp-content/uploads/2019/06/opiniones-clientes.png</a:t>
            </a:r>
            <a:endParaRPr sz="1200" dirty="0">
              <a:solidFill>
                <a:srgbClr val="000000"/>
              </a:solidFill>
              <a:latin typeface="Barlow"/>
              <a:ea typeface="Barlow"/>
              <a:cs typeface="Barlow"/>
              <a:sym typeface="Barlow"/>
            </a:endParaRPr>
          </a:p>
          <a:p>
            <a:pPr marL="457200" lvl="0" indent="-304800" algn="just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Barlow"/>
              <a:buAutoNum type="arabicPeriod" startAt="8"/>
            </a:pPr>
            <a:r>
              <a:rPr lang="en" sz="1200" dirty="0">
                <a:solidFill>
                  <a:srgbClr val="000000"/>
                </a:solidFill>
                <a:latin typeface="Barlow"/>
                <a:ea typeface="Barlow"/>
                <a:cs typeface="Barlow"/>
                <a:sym typeface="Barlow"/>
              </a:rPr>
              <a:t>Gametopia. (2018, 25 febrero). Propiedades de Crystal Clear [Ilustración]. Video sobre reflexionar antes de crear tu Videojuego. https://www.gametopia.es/learning/2017/img/blog/02-18/blog-reflexionar-antes-crear-videojuego.gif</a:t>
            </a:r>
            <a:endParaRPr sz="1200" dirty="0">
              <a:solidFill>
                <a:srgbClr val="000000"/>
              </a:solidFill>
              <a:latin typeface="Barlow"/>
              <a:ea typeface="Barlow"/>
              <a:cs typeface="Barlow"/>
              <a:sym typeface="Barlow"/>
            </a:endParaRPr>
          </a:p>
          <a:p>
            <a:pPr marL="457200" lvl="0" indent="-304800" algn="just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Barlow"/>
              <a:buAutoNum type="arabicPeriod" startAt="8"/>
            </a:pPr>
            <a:r>
              <a:rPr lang="en" sz="1200" dirty="0">
                <a:solidFill>
                  <a:srgbClr val="000000"/>
                </a:solidFill>
                <a:latin typeface="Barlow"/>
                <a:ea typeface="Barlow"/>
                <a:cs typeface="Barlow"/>
                <a:sym typeface="Barlow"/>
              </a:rPr>
              <a:t>PTF Business Education. (2017, 30 noviembre). Propiedades de Crystal Clear: Foco [Ilustración]. ¿Enfocar o desenfocar? https://miro.medium.com/max/875/1*pgrfh0BcRURvweC4EWg2JA.jpeg</a:t>
            </a:r>
            <a:endParaRPr sz="1200" dirty="0">
              <a:solidFill>
                <a:srgbClr val="000000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336" name="Google Shape;336;p45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19</a:t>
            </a:fld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lt1"/>
            </a:gs>
            <a:gs pos="50000">
              <a:schemeClr val="lt1"/>
            </a:gs>
            <a:gs pos="100000">
              <a:schemeClr val="lt2"/>
            </a:gs>
          </a:gsLst>
          <a:lin ang="16198662" scaled="0"/>
        </a:gradFill>
        <a:effectLst/>
      </p:bgPr>
    </p:bg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28"/>
          <p:cNvSpPr txBox="1">
            <a:spLocks noGrp="1"/>
          </p:cNvSpPr>
          <p:nvPr>
            <p:ph type="ctrTitle" idx="15"/>
          </p:nvPr>
        </p:nvSpPr>
        <p:spPr>
          <a:xfrm rot="-5400000">
            <a:off x="6378350" y="1583700"/>
            <a:ext cx="3487500" cy="851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</a:rPr>
              <a:t>Contenidos de la Presentación: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184" name="Google Shape;184;p28"/>
          <p:cNvSpPr txBox="1">
            <a:spLocks noGrp="1"/>
          </p:cNvSpPr>
          <p:nvPr>
            <p:ph type="title" idx="2"/>
          </p:nvPr>
        </p:nvSpPr>
        <p:spPr>
          <a:xfrm>
            <a:off x="3110412" y="1059178"/>
            <a:ext cx="1753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</a:rPr>
              <a:t>02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185" name="Google Shape;185;p28"/>
          <p:cNvSpPr txBox="1">
            <a:spLocks noGrp="1"/>
          </p:cNvSpPr>
          <p:nvPr>
            <p:ph type="subTitle" idx="4"/>
          </p:nvPr>
        </p:nvSpPr>
        <p:spPr>
          <a:xfrm>
            <a:off x="2998950" y="3716497"/>
            <a:ext cx="1976700" cy="61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</a:rPr>
              <a:t>Características de esta metodología , ventajas y desventajas.</a:t>
            </a:r>
            <a:endParaRPr sz="1200">
              <a:solidFill>
                <a:srgbClr val="000000"/>
              </a:solidFill>
            </a:endParaRPr>
          </a:p>
        </p:txBody>
      </p:sp>
      <p:sp>
        <p:nvSpPr>
          <p:cNvPr id="186" name="Google Shape;186;p28"/>
          <p:cNvSpPr txBox="1">
            <a:spLocks noGrp="1"/>
          </p:cNvSpPr>
          <p:nvPr>
            <p:ph type="title" idx="5"/>
          </p:nvPr>
        </p:nvSpPr>
        <p:spPr>
          <a:xfrm>
            <a:off x="3110412" y="2738280"/>
            <a:ext cx="1753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</a:rPr>
              <a:t>05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187" name="Google Shape;187;p28"/>
          <p:cNvSpPr txBox="1">
            <a:spLocks noGrp="1"/>
          </p:cNvSpPr>
          <p:nvPr>
            <p:ph type="title" idx="8"/>
          </p:nvPr>
        </p:nvSpPr>
        <p:spPr>
          <a:xfrm>
            <a:off x="5259862" y="1059178"/>
            <a:ext cx="1753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</a:rPr>
              <a:t>03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188" name="Google Shape;188;p28"/>
          <p:cNvSpPr txBox="1">
            <a:spLocks noGrp="1"/>
          </p:cNvSpPr>
          <p:nvPr>
            <p:ph type="subTitle" idx="13"/>
          </p:nvPr>
        </p:nvSpPr>
        <p:spPr>
          <a:xfrm>
            <a:off x="5148400" y="3716497"/>
            <a:ext cx="1976700" cy="61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</a:rPr>
              <a:t>Fuentes consultadas para la presentación.</a:t>
            </a:r>
            <a:endParaRPr sz="1200">
              <a:solidFill>
                <a:srgbClr val="000000"/>
              </a:solidFill>
            </a:endParaRPr>
          </a:p>
        </p:txBody>
      </p:sp>
      <p:sp>
        <p:nvSpPr>
          <p:cNvPr id="189" name="Google Shape;189;p28"/>
          <p:cNvSpPr txBox="1">
            <a:spLocks noGrp="1"/>
          </p:cNvSpPr>
          <p:nvPr>
            <p:ph type="title" idx="14"/>
          </p:nvPr>
        </p:nvSpPr>
        <p:spPr>
          <a:xfrm>
            <a:off x="5259862" y="2738280"/>
            <a:ext cx="1753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</a:rPr>
              <a:t>06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190" name="Google Shape;190;p28"/>
          <p:cNvSpPr txBox="1">
            <a:spLocks noGrp="1"/>
          </p:cNvSpPr>
          <p:nvPr>
            <p:ph type="ctrTitle" idx="6"/>
          </p:nvPr>
        </p:nvSpPr>
        <p:spPr>
          <a:xfrm>
            <a:off x="4975625" y="1575950"/>
            <a:ext cx="23223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</a:rPr>
              <a:t>Fases de la metodología Crystal.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191" name="Google Shape;191;p28"/>
          <p:cNvSpPr txBox="1">
            <a:spLocks noGrp="1"/>
          </p:cNvSpPr>
          <p:nvPr>
            <p:ph type="subTitle" idx="7"/>
          </p:nvPr>
        </p:nvSpPr>
        <p:spPr>
          <a:xfrm>
            <a:off x="5183500" y="2037397"/>
            <a:ext cx="1906500" cy="61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</a:rPr>
              <a:t>Descripción de las fases que componen a la metodología.</a:t>
            </a:r>
            <a:endParaRPr sz="1200">
              <a:solidFill>
                <a:srgbClr val="000000"/>
              </a:solidFill>
            </a:endParaRPr>
          </a:p>
        </p:txBody>
      </p:sp>
      <p:sp>
        <p:nvSpPr>
          <p:cNvPr id="192" name="Google Shape;192;p28"/>
          <p:cNvSpPr txBox="1">
            <a:spLocks noGrp="1"/>
          </p:cNvSpPr>
          <p:nvPr>
            <p:ph type="ctrTitle" idx="9"/>
          </p:nvPr>
        </p:nvSpPr>
        <p:spPr>
          <a:xfrm>
            <a:off x="4975587" y="3255050"/>
            <a:ext cx="23223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</a:rPr>
              <a:t>Referencias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193" name="Google Shape;193;p28"/>
          <p:cNvSpPr txBox="1">
            <a:spLocks noGrp="1"/>
          </p:cNvSpPr>
          <p:nvPr>
            <p:ph type="ctrTitle" idx="16"/>
          </p:nvPr>
        </p:nvSpPr>
        <p:spPr>
          <a:xfrm>
            <a:off x="606175" y="1575950"/>
            <a:ext cx="2392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</a:rPr>
              <a:t>¿Qué son las metodologías Crystal?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194" name="Google Shape;194;p28"/>
          <p:cNvSpPr txBox="1">
            <a:spLocks noGrp="1"/>
          </p:cNvSpPr>
          <p:nvPr>
            <p:ph type="subTitle" idx="17"/>
          </p:nvPr>
        </p:nvSpPr>
        <p:spPr>
          <a:xfrm>
            <a:off x="849375" y="2037397"/>
            <a:ext cx="1906500" cy="61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</a:rPr>
              <a:t>Definición del conjunto de metodologías.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195" name="Google Shape;195;p28"/>
          <p:cNvSpPr txBox="1">
            <a:spLocks noGrp="1"/>
          </p:cNvSpPr>
          <p:nvPr>
            <p:ph type="title" idx="18"/>
          </p:nvPr>
        </p:nvSpPr>
        <p:spPr>
          <a:xfrm>
            <a:off x="925737" y="1059178"/>
            <a:ext cx="1753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</a:rPr>
              <a:t>01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196" name="Google Shape;196;p28"/>
          <p:cNvSpPr txBox="1">
            <a:spLocks noGrp="1"/>
          </p:cNvSpPr>
          <p:nvPr>
            <p:ph type="ctrTitle" idx="19"/>
          </p:nvPr>
        </p:nvSpPr>
        <p:spPr>
          <a:xfrm>
            <a:off x="641487" y="3255050"/>
            <a:ext cx="23223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</a:rPr>
              <a:t>Roles de un equipo de trabajo</a:t>
            </a:r>
            <a:r>
              <a:rPr lang="en"/>
              <a:t>.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197" name="Google Shape;197;p28"/>
          <p:cNvSpPr txBox="1">
            <a:spLocks noGrp="1"/>
          </p:cNvSpPr>
          <p:nvPr>
            <p:ph type="subTitle" idx="20"/>
          </p:nvPr>
        </p:nvSpPr>
        <p:spPr>
          <a:xfrm>
            <a:off x="814275" y="3716497"/>
            <a:ext cx="1976700" cy="61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</a:rPr>
              <a:t>Funciones de cada persona en esta metodología. 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198" name="Google Shape;198;p28"/>
          <p:cNvSpPr txBox="1">
            <a:spLocks noGrp="1"/>
          </p:cNvSpPr>
          <p:nvPr>
            <p:ph type="title" idx="21"/>
          </p:nvPr>
        </p:nvSpPr>
        <p:spPr>
          <a:xfrm>
            <a:off x="925737" y="2738280"/>
            <a:ext cx="1753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</a:rPr>
              <a:t>04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199" name="Google Shape;199;p28"/>
          <p:cNvSpPr txBox="1">
            <a:spLocks noGrp="1"/>
          </p:cNvSpPr>
          <p:nvPr>
            <p:ph type="ctrTitle"/>
          </p:nvPr>
        </p:nvSpPr>
        <p:spPr>
          <a:xfrm>
            <a:off x="2825950" y="1575950"/>
            <a:ext cx="23223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</a:rPr>
              <a:t>¿Qué es Crystal Clear?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200" name="Google Shape;200;p28"/>
          <p:cNvSpPr txBox="1">
            <a:spLocks noGrp="1"/>
          </p:cNvSpPr>
          <p:nvPr>
            <p:ph type="subTitle" idx="1"/>
          </p:nvPr>
        </p:nvSpPr>
        <p:spPr>
          <a:xfrm>
            <a:off x="3034050" y="2037397"/>
            <a:ext cx="1906500" cy="61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</a:rPr>
              <a:t>Definición de Crystal Clear.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201" name="Google Shape;201;p28"/>
          <p:cNvSpPr txBox="1">
            <a:spLocks noGrp="1"/>
          </p:cNvSpPr>
          <p:nvPr>
            <p:ph type="ctrTitle" idx="3"/>
          </p:nvPr>
        </p:nvSpPr>
        <p:spPr>
          <a:xfrm>
            <a:off x="2826162" y="3255050"/>
            <a:ext cx="23223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</a:rPr>
              <a:t>Propiedades de Crystal Clear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202" name="Google Shape;202;p28"/>
          <p:cNvSpPr/>
          <p:nvPr/>
        </p:nvSpPr>
        <p:spPr>
          <a:xfrm rot="-5402257">
            <a:off x="8736304" y="4735952"/>
            <a:ext cx="456900" cy="358200"/>
          </a:xfrm>
          <a:prstGeom prst="rtTriangle">
            <a:avLst/>
          </a:prstGeom>
          <a:solidFill>
            <a:srgbClr val="00B5DD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3" name="Google Shape;203;p28"/>
          <p:cNvSpPr txBox="1">
            <a:spLocks noGrp="1"/>
          </p:cNvSpPr>
          <p:nvPr>
            <p:ph type="sldNum" idx="4294967295"/>
          </p:nvPr>
        </p:nvSpPr>
        <p:spPr>
          <a:xfrm>
            <a:off x="8736300" y="4680750"/>
            <a:ext cx="456900" cy="468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rgbClr val="FFFFFF"/>
                </a:solidFill>
              </a:rPr>
              <a:t>2</a:t>
            </a:fld>
            <a:endParaRPr>
              <a:solidFill>
                <a:srgbClr val="FFFFFF"/>
              </a:solidFill>
            </a:endParaRPr>
          </a:p>
        </p:txBody>
      </p:sp>
      <p:cxnSp>
        <p:nvCxnSpPr>
          <p:cNvPr id="204" name="Google Shape;204;p28"/>
          <p:cNvCxnSpPr/>
          <p:nvPr/>
        </p:nvCxnSpPr>
        <p:spPr>
          <a:xfrm>
            <a:off x="1058850" y="1703975"/>
            <a:ext cx="5771100" cy="28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05" name="Google Shape;205;p28"/>
          <p:cNvCxnSpPr/>
          <p:nvPr/>
        </p:nvCxnSpPr>
        <p:spPr>
          <a:xfrm>
            <a:off x="1016775" y="3414975"/>
            <a:ext cx="5841300" cy="28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06" name="Google Shape;206;p28"/>
          <p:cNvCxnSpPr/>
          <p:nvPr/>
        </p:nvCxnSpPr>
        <p:spPr>
          <a:xfrm>
            <a:off x="8561975" y="-7000"/>
            <a:ext cx="0" cy="3702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29"/>
          <p:cNvSpPr txBox="1">
            <a:spLocks noGrp="1"/>
          </p:cNvSpPr>
          <p:nvPr>
            <p:ph type="subTitle" idx="4294967295"/>
          </p:nvPr>
        </p:nvSpPr>
        <p:spPr>
          <a:xfrm>
            <a:off x="1083150" y="1591350"/>
            <a:ext cx="6977700" cy="1184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just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  <a:latin typeface="Barlow"/>
                <a:ea typeface="Barlow"/>
                <a:cs typeface="Barlow"/>
                <a:sym typeface="Barlow"/>
              </a:rPr>
              <a:t>Son un conjunto de metodologías para el desarrollo de software caracterizadas por estar centradas en las personas que componen el equipo (de las cuales depende el éxito del proyecto).</a:t>
            </a:r>
            <a:endParaRPr>
              <a:solidFill>
                <a:srgbClr val="000000"/>
              </a:solidFill>
              <a:latin typeface="Barlow"/>
              <a:ea typeface="Barlow"/>
              <a:cs typeface="Barlow"/>
              <a:sym typeface="Barlow"/>
            </a:endParaRPr>
          </a:p>
          <a:p>
            <a:pPr marL="0" lvl="0" indent="0" algn="just" rtl="0">
              <a:spcBef>
                <a:spcPts val="600"/>
              </a:spcBef>
              <a:spcAft>
                <a:spcPts val="0"/>
              </a:spcAft>
              <a:buNone/>
            </a:pPr>
            <a:endParaRPr>
              <a:solidFill>
                <a:srgbClr val="000000"/>
              </a:solidFill>
              <a:latin typeface="Barlow"/>
              <a:ea typeface="Barlow"/>
              <a:cs typeface="Barlow"/>
              <a:sym typeface="Barlow"/>
            </a:endParaRPr>
          </a:p>
          <a:p>
            <a:pPr marL="0" lvl="0" indent="0" algn="just" rtl="0">
              <a:spcBef>
                <a:spcPts val="600"/>
              </a:spcBef>
              <a:spcAft>
                <a:spcPts val="0"/>
              </a:spcAft>
              <a:buNone/>
            </a:pPr>
            <a:endParaRPr>
              <a:solidFill>
                <a:srgbClr val="000000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212" name="Google Shape;212;p29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</a:t>
            </a:fld>
            <a:endParaRPr/>
          </a:p>
        </p:txBody>
      </p:sp>
      <p:sp>
        <p:nvSpPr>
          <p:cNvPr id="213" name="Google Shape;213;p29"/>
          <p:cNvSpPr/>
          <p:nvPr/>
        </p:nvSpPr>
        <p:spPr>
          <a:xfrm rot="5400000">
            <a:off x="-303375" y="2166905"/>
            <a:ext cx="1416300" cy="809700"/>
          </a:xfrm>
          <a:prstGeom prst="triangl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4" name="Google Shape;214;p29"/>
          <p:cNvSpPr txBox="1">
            <a:spLocks noGrp="1"/>
          </p:cNvSpPr>
          <p:nvPr>
            <p:ph type="title" idx="4294967295"/>
          </p:nvPr>
        </p:nvSpPr>
        <p:spPr>
          <a:xfrm>
            <a:off x="0" y="274950"/>
            <a:ext cx="9144000" cy="108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500"/>
              <a:t>¿Qué son las metodologías Crystal?</a:t>
            </a:r>
            <a:endParaRPr sz="4500"/>
          </a:p>
        </p:txBody>
      </p:sp>
      <p:pic>
        <p:nvPicPr>
          <p:cNvPr id="215" name="Google Shape;215;p29"/>
          <p:cNvPicPr preferRelativeResize="0"/>
          <p:nvPr/>
        </p:nvPicPr>
        <p:blipFill rotWithShape="1">
          <a:blip r:embed="rId3">
            <a:alphaModFix/>
          </a:blip>
          <a:srcRect l="4225" t="5687" r="4708"/>
          <a:stretch/>
        </p:blipFill>
        <p:spPr>
          <a:xfrm>
            <a:off x="2489813" y="3009450"/>
            <a:ext cx="4164375" cy="1850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30"/>
          <p:cNvSpPr txBox="1">
            <a:spLocks noGrp="1"/>
          </p:cNvSpPr>
          <p:nvPr>
            <p:ph type="title"/>
          </p:nvPr>
        </p:nvSpPr>
        <p:spPr>
          <a:xfrm>
            <a:off x="1255950" y="547613"/>
            <a:ext cx="6632100" cy="108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¿Qué es Crystal Clear?</a:t>
            </a:r>
            <a:endParaRPr/>
          </a:p>
        </p:txBody>
      </p:sp>
      <p:sp>
        <p:nvSpPr>
          <p:cNvPr id="221" name="Google Shape;221;p30"/>
          <p:cNvSpPr txBox="1">
            <a:spLocks noGrp="1"/>
          </p:cNvSpPr>
          <p:nvPr>
            <p:ph type="body" idx="1"/>
          </p:nvPr>
        </p:nvSpPr>
        <p:spPr>
          <a:xfrm>
            <a:off x="632100" y="1825675"/>
            <a:ext cx="5800500" cy="2467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000000"/>
                </a:solidFill>
                <a:latin typeface="Barlow"/>
                <a:ea typeface="Barlow"/>
                <a:cs typeface="Barlow"/>
                <a:sym typeface="Barlow"/>
              </a:rPr>
              <a:t>Crystal Clear no es una metodología en sí misma sino una familia de metodologías con un “código genético” común.</a:t>
            </a:r>
            <a:endParaRPr sz="2000">
              <a:solidFill>
                <a:srgbClr val="000000"/>
              </a:solidFill>
              <a:latin typeface="Barlow"/>
              <a:ea typeface="Barlow"/>
              <a:cs typeface="Barlow"/>
              <a:sym typeface="Barlow"/>
            </a:endParaRPr>
          </a:p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>
              <a:solidFill>
                <a:srgbClr val="000000"/>
              </a:solidFill>
              <a:latin typeface="Barlow"/>
              <a:ea typeface="Barlow"/>
              <a:cs typeface="Barlow"/>
              <a:sym typeface="Barlow"/>
            </a:endParaRPr>
          </a:p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000000"/>
                </a:solidFill>
                <a:latin typeface="Barlow"/>
                <a:ea typeface="Barlow"/>
                <a:cs typeface="Barlow"/>
                <a:sym typeface="Barlow"/>
              </a:rPr>
              <a:t>El nombre Crystal deriva de la caracterización de los proyectos según 2 dimensiones, tamaño y complejidad (como en los minerales, color y dureza).</a:t>
            </a:r>
            <a:endParaRPr sz="2100">
              <a:solidFill>
                <a:srgbClr val="000000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222" name="Google Shape;222;p30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</a:t>
            </a:fld>
            <a:endParaRPr/>
          </a:p>
        </p:txBody>
      </p:sp>
      <p:pic>
        <p:nvPicPr>
          <p:cNvPr id="223" name="Google Shape;223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585000" y="1782713"/>
            <a:ext cx="2406601" cy="24066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31"/>
          <p:cNvSpPr txBox="1">
            <a:spLocks noGrp="1"/>
          </p:cNvSpPr>
          <p:nvPr>
            <p:ph type="subTitle" idx="4294967295"/>
          </p:nvPr>
        </p:nvSpPr>
        <p:spPr>
          <a:xfrm>
            <a:off x="1190550" y="608150"/>
            <a:ext cx="6762900" cy="31101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  <a:latin typeface="Barlow"/>
                <a:ea typeface="Barlow"/>
                <a:cs typeface="Barlow"/>
                <a:sym typeface="Barlow"/>
              </a:rPr>
              <a:t>Por ejemplo:</a:t>
            </a:r>
            <a:endParaRPr>
              <a:solidFill>
                <a:srgbClr val="000000"/>
              </a:solidFill>
              <a:latin typeface="Barlow"/>
              <a:ea typeface="Barlow"/>
              <a:cs typeface="Barlow"/>
              <a:sym typeface="Barlow"/>
            </a:endParaRPr>
          </a:p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000000"/>
              </a:solidFill>
              <a:latin typeface="Barlow"/>
              <a:ea typeface="Barlow"/>
              <a:cs typeface="Barlow"/>
              <a:sym typeface="Barlow"/>
            </a:endParaRPr>
          </a:p>
          <a:p>
            <a:pPr marL="457200" lvl="0" indent="-34290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Barlow"/>
              <a:buChar char="●"/>
            </a:pPr>
            <a:r>
              <a:rPr lang="en">
                <a:solidFill>
                  <a:srgbClr val="000000"/>
                </a:solidFill>
                <a:latin typeface="Barlow"/>
                <a:ea typeface="Barlow"/>
                <a:cs typeface="Barlow"/>
                <a:sym typeface="Barlow"/>
              </a:rPr>
              <a:t>Clear es para equipos de hasta 8 personas o menos.</a:t>
            </a:r>
            <a:endParaRPr>
              <a:solidFill>
                <a:srgbClr val="000000"/>
              </a:solidFill>
              <a:latin typeface="Barlow"/>
              <a:ea typeface="Barlow"/>
              <a:cs typeface="Barlow"/>
              <a:sym typeface="Barlow"/>
            </a:endParaRPr>
          </a:p>
          <a:p>
            <a:pPr marL="457200" lvl="0" indent="-34290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Barlow"/>
              <a:buChar char="●"/>
            </a:pPr>
            <a:r>
              <a:rPr lang="en">
                <a:solidFill>
                  <a:srgbClr val="000000"/>
                </a:solidFill>
                <a:highlight>
                  <a:srgbClr val="FFFF00"/>
                </a:highlight>
                <a:latin typeface="Barlow"/>
                <a:ea typeface="Barlow"/>
                <a:cs typeface="Barlow"/>
                <a:sym typeface="Barlow"/>
              </a:rPr>
              <a:t>Amarillo</a:t>
            </a:r>
            <a:r>
              <a:rPr lang="en">
                <a:solidFill>
                  <a:srgbClr val="000000"/>
                </a:solidFill>
                <a:latin typeface="Barlow"/>
                <a:ea typeface="Barlow"/>
                <a:cs typeface="Barlow"/>
                <a:sym typeface="Barlow"/>
              </a:rPr>
              <a:t> para equipos entre 10 a 20 personas.</a:t>
            </a:r>
            <a:endParaRPr>
              <a:solidFill>
                <a:srgbClr val="000000"/>
              </a:solidFill>
              <a:latin typeface="Barlow"/>
              <a:ea typeface="Barlow"/>
              <a:cs typeface="Barlow"/>
              <a:sym typeface="Barlow"/>
            </a:endParaRPr>
          </a:p>
          <a:p>
            <a:pPr marL="457200" lvl="0" indent="-34290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Barlow"/>
              <a:buChar char="●"/>
            </a:pPr>
            <a:r>
              <a:rPr lang="en">
                <a:solidFill>
                  <a:srgbClr val="000000"/>
                </a:solidFill>
                <a:highlight>
                  <a:srgbClr val="FF9900"/>
                </a:highlight>
                <a:latin typeface="Barlow"/>
                <a:ea typeface="Barlow"/>
                <a:cs typeface="Barlow"/>
                <a:sym typeface="Barlow"/>
              </a:rPr>
              <a:t>Naranja</a:t>
            </a:r>
            <a:r>
              <a:rPr lang="en">
                <a:solidFill>
                  <a:srgbClr val="000000"/>
                </a:solidFill>
                <a:latin typeface="Barlow"/>
                <a:ea typeface="Barlow"/>
                <a:cs typeface="Barlow"/>
                <a:sym typeface="Barlow"/>
              </a:rPr>
              <a:t> para equipos entre 20 a 50 personas.</a:t>
            </a:r>
            <a:endParaRPr>
              <a:solidFill>
                <a:srgbClr val="000000"/>
              </a:solidFill>
              <a:latin typeface="Barlow"/>
              <a:ea typeface="Barlow"/>
              <a:cs typeface="Barlow"/>
              <a:sym typeface="Barlow"/>
            </a:endParaRPr>
          </a:p>
          <a:p>
            <a:pPr marL="457200" lvl="0" indent="-34290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Barlow"/>
              <a:buChar char="●"/>
            </a:pPr>
            <a:r>
              <a:rPr lang="en">
                <a:solidFill>
                  <a:srgbClr val="000000"/>
                </a:solidFill>
                <a:highlight>
                  <a:srgbClr val="E06666"/>
                </a:highlight>
                <a:latin typeface="Barlow"/>
                <a:ea typeface="Barlow"/>
                <a:cs typeface="Barlow"/>
                <a:sym typeface="Barlow"/>
              </a:rPr>
              <a:t>Roja</a:t>
            </a:r>
            <a:r>
              <a:rPr lang="en">
                <a:solidFill>
                  <a:srgbClr val="000000"/>
                </a:solidFill>
                <a:latin typeface="Barlow"/>
                <a:ea typeface="Barlow"/>
                <a:cs typeface="Barlow"/>
                <a:sym typeface="Barlow"/>
              </a:rPr>
              <a:t>  para equipos entre 50 a 100 personas.</a:t>
            </a:r>
            <a:endParaRPr>
              <a:solidFill>
                <a:srgbClr val="000000"/>
              </a:solidFill>
              <a:latin typeface="Barlow"/>
              <a:ea typeface="Barlow"/>
              <a:cs typeface="Barlow"/>
              <a:sym typeface="Barlow"/>
            </a:endParaRPr>
          </a:p>
          <a:p>
            <a:pPr marL="457200" lvl="0" indent="-34290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Barlow"/>
              <a:buChar char="●"/>
            </a:pPr>
            <a:r>
              <a:rPr lang="en">
                <a:solidFill>
                  <a:srgbClr val="000000"/>
                </a:solidFill>
                <a:highlight>
                  <a:srgbClr val="6D9EEB"/>
                </a:highlight>
                <a:latin typeface="Barlow"/>
                <a:ea typeface="Barlow"/>
                <a:cs typeface="Barlow"/>
                <a:sym typeface="Barlow"/>
              </a:rPr>
              <a:t>Azul</a:t>
            </a:r>
            <a:r>
              <a:rPr lang="en">
                <a:solidFill>
                  <a:srgbClr val="000000"/>
                </a:solidFill>
                <a:latin typeface="Barlow"/>
                <a:ea typeface="Barlow"/>
                <a:cs typeface="Barlow"/>
                <a:sym typeface="Barlow"/>
              </a:rPr>
              <a:t> para equipos entre 100 a 200 personas.</a:t>
            </a:r>
            <a:endParaRPr>
              <a:solidFill>
                <a:srgbClr val="000000"/>
              </a:solidFill>
              <a:latin typeface="Barlow"/>
              <a:ea typeface="Barlow"/>
              <a:cs typeface="Barlow"/>
              <a:sym typeface="Barlow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  <p:sp>
        <p:nvSpPr>
          <p:cNvPr id="229" name="Google Shape;229;p31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</a:t>
            </a:fld>
            <a:endParaRPr/>
          </a:p>
        </p:txBody>
      </p:sp>
      <p:pic>
        <p:nvPicPr>
          <p:cNvPr id="230" name="Google Shape;230;p31"/>
          <p:cNvPicPr preferRelativeResize="0"/>
          <p:nvPr/>
        </p:nvPicPr>
        <p:blipFill rotWithShape="1">
          <a:blip r:embed="rId3">
            <a:alphaModFix/>
          </a:blip>
          <a:srcRect t="57942" b="3910"/>
          <a:stretch/>
        </p:blipFill>
        <p:spPr>
          <a:xfrm>
            <a:off x="1185863" y="3519874"/>
            <a:ext cx="6772275" cy="904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32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</a:t>
            </a:fld>
            <a:endParaRPr/>
          </a:p>
        </p:txBody>
      </p:sp>
      <p:pic>
        <p:nvPicPr>
          <p:cNvPr id="236" name="Google Shape;236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32463" y="3909125"/>
            <a:ext cx="4195399" cy="955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37" name="Google Shape;237;p3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894725" y="152525"/>
            <a:ext cx="5066400" cy="37566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</p:pic>
      <p:sp>
        <p:nvSpPr>
          <p:cNvPr id="238" name="Google Shape;238;p32"/>
          <p:cNvSpPr txBox="1"/>
          <p:nvPr/>
        </p:nvSpPr>
        <p:spPr>
          <a:xfrm>
            <a:off x="557550" y="523175"/>
            <a:ext cx="12363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Barlow Light"/>
                <a:ea typeface="Barlow Light"/>
                <a:cs typeface="Barlow Light"/>
                <a:sym typeface="Barlow Light"/>
              </a:rPr>
              <a:t>Criticalidad del sistema</a:t>
            </a:r>
            <a:endParaRPr>
              <a:latin typeface="Barlow Light"/>
              <a:ea typeface="Barlow Light"/>
              <a:cs typeface="Barlow Light"/>
              <a:sym typeface="Barlow Light"/>
            </a:endParaRPr>
          </a:p>
        </p:txBody>
      </p:sp>
      <p:sp>
        <p:nvSpPr>
          <p:cNvPr id="239" name="Google Shape;239;p32"/>
          <p:cNvSpPr txBox="1"/>
          <p:nvPr/>
        </p:nvSpPr>
        <p:spPr>
          <a:xfrm>
            <a:off x="6893175" y="3413775"/>
            <a:ext cx="12363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Barlow Light"/>
                <a:ea typeface="Barlow Light"/>
                <a:cs typeface="Barlow Light"/>
                <a:sym typeface="Barlow Light"/>
              </a:rPr>
              <a:t>Tamaño del proyecto</a:t>
            </a:r>
            <a:endParaRPr>
              <a:latin typeface="Barlow Light"/>
              <a:ea typeface="Barlow Light"/>
              <a:cs typeface="Barlow Light"/>
              <a:sym typeface="Barlow Light"/>
            </a:endParaRPr>
          </a:p>
        </p:txBody>
      </p:sp>
      <p:cxnSp>
        <p:nvCxnSpPr>
          <p:cNvPr id="240" name="Google Shape;240;p32"/>
          <p:cNvCxnSpPr/>
          <p:nvPr/>
        </p:nvCxnSpPr>
        <p:spPr>
          <a:xfrm rot="10800000">
            <a:off x="1752800" y="359875"/>
            <a:ext cx="13800" cy="3574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41" name="Google Shape;241;p32"/>
          <p:cNvCxnSpPr/>
          <p:nvPr/>
        </p:nvCxnSpPr>
        <p:spPr>
          <a:xfrm rot="10800000" flipH="1">
            <a:off x="1712225" y="3908975"/>
            <a:ext cx="4987500" cy="183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A4C2F4"/>
        </a:solidFill>
        <a:effectLst/>
      </p:bgPr>
    </p:bg>
    <p:spTree>
      <p:nvGrpSpPr>
        <p:cNvPr id="1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33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accent2"/>
                </a:solidFill>
              </a:rPr>
              <a:t>7</a:t>
            </a:fld>
            <a:endParaRPr>
              <a:solidFill>
                <a:schemeClr val="accent2"/>
              </a:solidFill>
            </a:endParaRPr>
          </a:p>
        </p:txBody>
      </p:sp>
      <p:sp>
        <p:nvSpPr>
          <p:cNvPr id="247" name="Google Shape;247;p33"/>
          <p:cNvSpPr txBox="1">
            <a:spLocks noGrp="1"/>
          </p:cNvSpPr>
          <p:nvPr>
            <p:ph type="title" idx="4294967295"/>
          </p:nvPr>
        </p:nvSpPr>
        <p:spPr>
          <a:xfrm>
            <a:off x="0" y="196075"/>
            <a:ext cx="9144000" cy="108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3F3F3"/>
                </a:solidFill>
              </a:rPr>
              <a:t>Fases de la metodología Crystal.</a:t>
            </a:r>
            <a:endParaRPr>
              <a:solidFill>
                <a:srgbClr val="F3F3F3"/>
              </a:solidFill>
            </a:endParaRPr>
          </a:p>
        </p:txBody>
      </p:sp>
      <p:sp>
        <p:nvSpPr>
          <p:cNvPr id="248" name="Google Shape;248;p33"/>
          <p:cNvSpPr txBox="1">
            <a:spLocks noGrp="1"/>
          </p:cNvSpPr>
          <p:nvPr>
            <p:ph type="body" idx="4294967295"/>
          </p:nvPr>
        </p:nvSpPr>
        <p:spPr>
          <a:xfrm>
            <a:off x="705000" y="1627350"/>
            <a:ext cx="7734000" cy="2467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457200" lvl="0" indent="-36195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Barlow"/>
              <a:buChar char="❏"/>
            </a:pPr>
            <a:r>
              <a:rPr lang="en" b="1">
                <a:solidFill>
                  <a:srgbClr val="000000"/>
                </a:solidFill>
                <a:latin typeface="Barlow"/>
                <a:ea typeface="Barlow"/>
                <a:cs typeface="Barlow"/>
                <a:sym typeface="Barlow"/>
              </a:rPr>
              <a:t>Puesta en escena</a:t>
            </a:r>
            <a:r>
              <a:rPr lang="en">
                <a:solidFill>
                  <a:srgbClr val="000000"/>
                </a:solidFill>
                <a:latin typeface="Barlow"/>
                <a:ea typeface="Barlow"/>
                <a:cs typeface="Barlow"/>
                <a:sym typeface="Barlow"/>
              </a:rPr>
              <a:t>: planificación del siguiente incremento y lo que harán, seleccionar los requerimientos que serán implementados.</a:t>
            </a:r>
            <a:endParaRPr>
              <a:solidFill>
                <a:srgbClr val="000000"/>
              </a:solidFill>
              <a:latin typeface="Barlow"/>
              <a:ea typeface="Barlow"/>
              <a:cs typeface="Barlow"/>
              <a:sym typeface="Barlow"/>
            </a:endParaRPr>
          </a:p>
          <a:p>
            <a:pPr marL="45720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000000"/>
              </a:solidFill>
              <a:latin typeface="Barlow"/>
              <a:ea typeface="Barlow"/>
              <a:cs typeface="Barlow"/>
              <a:sym typeface="Barlow"/>
            </a:endParaRPr>
          </a:p>
          <a:p>
            <a:pPr marL="457200" lvl="0" indent="-35560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Barlow"/>
              <a:buChar char="❏"/>
            </a:pPr>
            <a:r>
              <a:rPr lang="en" b="1">
                <a:solidFill>
                  <a:srgbClr val="000000"/>
                </a:solidFill>
                <a:latin typeface="Barlow"/>
                <a:ea typeface="Barlow"/>
                <a:cs typeface="Barlow"/>
                <a:sym typeface="Barlow"/>
              </a:rPr>
              <a:t>Revisiones</a:t>
            </a:r>
            <a:r>
              <a:rPr lang="en">
                <a:solidFill>
                  <a:srgbClr val="000000"/>
                </a:solidFill>
                <a:latin typeface="Barlow"/>
                <a:ea typeface="Barlow"/>
                <a:cs typeface="Barlow"/>
                <a:sym typeface="Barlow"/>
              </a:rPr>
              <a:t>: cada incremento tiene varias iteraciones, cada iteración incluye: construcción, demostración y resumen de objetivos del incremento.</a:t>
            </a:r>
            <a:endParaRPr>
              <a:solidFill>
                <a:srgbClr val="000000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pic>
        <p:nvPicPr>
          <p:cNvPr id="249" name="Google Shape;249;p33"/>
          <p:cNvPicPr preferRelativeResize="0"/>
          <p:nvPr/>
        </p:nvPicPr>
        <p:blipFill rotWithShape="1">
          <a:blip r:embed="rId3">
            <a:alphaModFix/>
          </a:blip>
          <a:srcRect r="21630" b="34640"/>
          <a:stretch/>
        </p:blipFill>
        <p:spPr>
          <a:xfrm>
            <a:off x="4412225" y="3519900"/>
            <a:ext cx="3408300" cy="14748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p34"/>
          <p:cNvSpPr txBox="1">
            <a:spLocks noGrp="1"/>
          </p:cNvSpPr>
          <p:nvPr>
            <p:ph type="subTitle" idx="4294967295"/>
          </p:nvPr>
        </p:nvSpPr>
        <p:spPr>
          <a:xfrm>
            <a:off x="767100" y="223075"/>
            <a:ext cx="7609800" cy="3321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457200" lvl="0" indent="-35560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❏"/>
            </a:pPr>
            <a:r>
              <a:rPr lang="en" b="1">
                <a:solidFill>
                  <a:srgbClr val="000000"/>
                </a:solidFill>
                <a:latin typeface="Barlow"/>
                <a:ea typeface="Barlow"/>
                <a:cs typeface="Barlow"/>
                <a:sym typeface="Barlow"/>
              </a:rPr>
              <a:t>Monitoreo</a:t>
            </a:r>
            <a:r>
              <a:rPr lang="en">
                <a:solidFill>
                  <a:srgbClr val="000000"/>
                </a:solidFill>
                <a:latin typeface="Barlow"/>
                <a:ea typeface="Barlow"/>
                <a:cs typeface="Barlow"/>
                <a:sym typeface="Barlow"/>
              </a:rPr>
              <a:t>: los progresos son monitoreados a partir de las diferentes entregas.</a:t>
            </a:r>
            <a:endParaRPr>
              <a:solidFill>
                <a:srgbClr val="000000"/>
              </a:solidFill>
              <a:latin typeface="Barlow"/>
              <a:ea typeface="Barlow"/>
              <a:cs typeface="Barlow"/>
              <a:sym typeface="Barlow"/>
            </a:endParaRPr>
          </a:p>
          <a:p>
            <a:pPr marL="45720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000000"/>
              </a:solidFill>
              <a:latin typeface="Barlow"/>
              <a:ea typeface="Barlow"/>
              <a:cs typeface="Barlow"/>
              <a:sym typeface="Barlow"/>
            </a:endParaRPr>
          </a:p>
          <a:p>
            <a:pPr marL="457200" lvl="0" indent="-35560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❏"/>
            </a:pPr>
            <a:r>
              <a:rPr lang="en" b="1">
                <a:solidFill>
                  <a:srgbClr val="000000"/>
                </a:solidFill>
                <a:latin typeface="Barlow"/>
                <a:ea typeface="Barlow"/>
                <a:cs typeface="Barlow"/>
                <a:sym typeface="Barlow"/>
              </a:rPr>
              <a:t>Paralelismo y flujo</a:t>
            </a:r>
            <a:r>
              <a:rPr lang="en">
                <a:solidFill>
                  <a:srgbClr val="000000"/>
                </a:solidFill>
                <a:latin typeface="Barlow"/>
                <a:ea typeface="Barlow"/>
                <a:cs typeface="Barlow"/>
                <a:sym typeface="Barlow"/>
              </a:rPr>
              <a:t>: cuando el monitoreo nos brinda un estado suficientemente estable es hora de pasar a la próxima etapa.</a:t>
            </a:r>
            <a:endParaRPr>
              <a:solidFill>
                <a:srgbClr val="000000"/>
              </a:solidFill>
              <a:latin typeface="Barlow"/>
              <a:ea typeface="Barlow"/>
              <a:cs typeface="Barlow"/>
              <a:sym typeface="Barlow"/>
            </a:endParaRPr>
          </a:p>
          <a:p>
            <a:pPr marL="45720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000000"/>
              </a:solidFill>
              <a:latin typeface="Barlow"/>
              <a:ea typeface="Barlow"/>
              <a:cs typeface="Barlow"/>
              <a:sym typeface="Barlow"/>
            </a:endParaRPr>
          </a:p>
          <a:p>
            <a:pPr marL="457200" lvl="0" indent="-35560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❏"/>
            </a:pPr>
            <a:r>
              <a:rPr lang="en" b="1">
                <a:solidFill>
                  <a:srgbClr val="000000"/>
                </a:solidFill>
                <a:latin typeface="Barlow"/>
                <a:ea typeface="Barlow"/>
                <a:cs typeface="Barlow"/>
                <a:sym typeface="Barlow"/>
              </a:rPr>
              <a:t>Estrategia de diversidad holística</a:t>
            </a:r>
            <a:r>
              <a:rPr lang="en">
                <a:solidFill>
                  <a:srgbClr val="000000"/>
                </a:solidFill>
                <a:latin typeface="Barlow"/>
                <a:ea typeface="Barlow"/>
                <a:cs typeface="Barlow"/>
                <a:sym typeface="Barlow"/>
              </a:rPr>
              <a:t>: se utiliza para dividir grandes equipos funcionales en equipos multifuncionales.</a:t>
            </a:r>
            <a:endParaRPr>
              <a:solidFill>
                <a:srgbClr val="000000"/>
              </a:solidFill>
              <a:latin typeface="Barlow"/>
              <a:ea typeface="Barlow"/>
              <a:cs typeface="Barlow"/>
              <a:sym typeface="Barlow"/>
            </a:endParaRPr>
          </a:p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000000"/>
              </a:solidFill>
              <a:latin typeface="Barlow"/>
              <a:ea typeface="Barlow"/>
              <a:cs typeface="Barlow"/>
              <a:sym typeface="Barlow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5" name="Google Shape;255;p34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8</a:t>
            </a:fld>
            <a:endParaRPr/>
          </a:p>
        </p:txBody>
      </p:sp>
      <p:pic>
        <p:nvPicPr>
          <p:cNvPr id="256" name="Google Shape;256;p34"/>
          <p:cNvPicPr preferRelativeResize="0"/>
          <p:nvPr/>
        </p:nvPicPr>
        <p:blipFill rotWithShape="1">
          <a:blip r:embed="rId3">
            <a:alphaModFix/>
          </a:blip>
          <a:srcRect t="3466" b="3092"/>
          <a:stretch/>
        </p:blipFill>
        <p:spPr>
          <a:xfrm>
            <a:off x="2582550" y="3166425"/>
            <a:ext cx="3978900" cy="18591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p35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9</a:t>
            </a:fld>
            <a:endParaRPr/>
          </a:p>
        </p:txBody>
      </p:sp>
      <p:sp>
        <p:nvSpPr>
          <p:cNvPr id="262" name="Google Shape;262;p35"/>
          <p:cNvSpPr txBox="1">
            <a:spLocks noGrp="1"/>
          </p:cNvSpPr>
          <p:nvPr>
            <p:ph type="subTitle" idx="4294967295"/>
          </p:nvPr>
        </p:nvSpPr>
        <p:spPr>
          <a:xfrm>
            <a:off x="817350" y="309825"/>
            <a:ext cx="7509300" cy="3321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457200" lvl="0" indent="-35560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❏"/>
            </a:pPr>
            <a:r>
              <a:rPr lang="en" b="1">
                <a:solidFill>
                  <a:srgbClr val="000000"/>
                </a:solidFill>
                <a:latin typeface="Barlow"/>
                <a:ea typeface="Barlow"/>
                <a:cs typeface="Barlow"/>
                <a:sym typeface="Barlow"/>
              </a:rPr>
              <a:t>Técnica de puesta a punto de la metodología</a:t>
            </a:r>
            <a:r>
              <a:rPr lang="en">
                <a:solidFill>
                  <a:srgbClr val="000000"/>
                </a:solidFill>
                <a:latin typeface="Barlow"/>
                <a:ea typeface="Barlow"/>
                <a:cs typeface="Barlow"/>
                <a:sym typeface="Barlow"/>
              </a:rPr>
              <a:t>: se basa en entrevistas y talleres para elaborar una metodología específica para el proyecto. </a:t>
            </a:r>
            <a:endParaRPr>
              <a:solidFill>
                <a:srgbClr val="000000"/>
              </a:solidFill>
              <a:latin typeface="Barlow"/>
              <a:ea typeface="Barlow"/>
              <a:cs typeface="Barlow"/>
              <a:sym typeface="Barlow"/>
            </a:endParaRPr>
          </a:p>
          <a:p>
            <a:pPr marL="45720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000000"/>
              </a:solidFill>
              <a:latin typeface="Barlow"/>
              <a:ea typeface="Barlow"/>
              <a:cs typeface="Barlow"/>
              <a:sym typeface="Barlow"/>
            </a:endParaRPr>
          </a:p>
          <a:p>
            <a:pPr marL="457200" lvl="0" indent="-35560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❏"/>
            </a:pPr>
            <a:r>
              <a:rPr lang="en" b="1">
                <a:solidFill>
                  <a:srgbClr val="000000"/>
                </a:solidFill>
                <a:latin typeface="Barlow"/>
                <a:ea typeface="Barlow"/>
                <a:cs typeface="Barlow"/>
                <a:sym typeface="Barlow"/>
              </a:rPr>
              <a:t>Puntos de vista de usuario</a:t>
            </a:r>
            <a:r>
              <a:rPr lang="en">
                <a:solidFill>
                  <a:srgbClr val="000000"/>
                </a:solidFill>
                <a:latin typeface="Barlow"/>
                <a:ea typeface="Barlow"/>
                <a:cs typeface="Barlow"/>
                <a:sym typeface="Barlow"/>
              </a:rPr>
              <a:t>: dependiendo del color de la metodología Crystal se recomienda la opinión de dos usuarios por cada versión del producto (CC); también tres revisiones por parte del cliente en cada iteración (CO).</a:t>
            </a:r>
            <a:endParaRPr>
              <a:solidFill>
                <a:srgbClr val="000000"/>
              </a:solidFill>
              <a:latin typeface="Barlow"/>
              <a:ea typeface="Barlow"/>
              <a:cs typeface="Barlow"/>
              <a:sym typeface="Barlow"/>
            </a:endParaRPr>
          </a:p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b="1">
              <a:solidFill>
                <a:srgbClr val="000000"/>
              </a:solidFill>
              <a:latin typeface="Barlow"/>
              <a:ea typeface="Barlow"/>
              <a:cs typeface="Barlow"/>
              <a:sym typeface="Barlow"/>
            </a:endParaRPr>
          </a:p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000000"/>
              </a:solidFill>
              <a:latin typeface="Barlow"/>
              <a:ea typeface="Barlow"/>
              <a:cs typeface="Barlow"/>
              <a:sym typeface="Barlow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63" name="Google Shape;263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18588" y="3188425"/>
            <a:ext cx="3706800" cy="18534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Gaoler template">
  <a:themeElements>
    <a:clrScheme name="Custom 347">
      <a:dk1>
        <a:srgbClr val="3A3F50"/>
      </a:dk1>
      <a:lt1>
        <a:srgbClr val="FFFFFF"/>
      </a:lt1>
      <a:dk2>
        <a:srgbClr val="757B89"/>
      </a:dk2>
      <a:lt2>
        <a:srgbClr val="E9EAF2"/>
      </a:lt2>
      <a:accent1>
        <a:srgbClr val="00B5DD"/>
      </a:accent1>
      <a:accent2>
        <a:srgbClr val="007BB9"/>
      </a:accent2>
      <a:accent3>
        <a:srgbClr val="8C50FF"/>
      </a:accent3>
      <a:accent4>
        <a:srgbClr val="FF4D4D"/>
      </a:accent4>
      <a:accent5>
        <a:srgbClr val="F9CB07"/>
      </a:accent5>
      <a:accent6>
        <a:srgbClr val="A6CE28"/>
      </a:accent6>
      <a:hlink>
        <a:srgbClr val="007BB9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Isometric Gradient Social Media Strategy by Slidesgo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o" ma:contentTypeID="0x01010004C39FBA2764644B84D53ABBF8D89565" ma:contentTypeVersion="7" ma:contentTypeDescription="Crear nuevo documento." ma:contentTypeScope="" ma:versionID="83260366a02906e33e2041c49822a74c">
  <xsd:schema xmlns:xsd="http://www.w3.org/2001/XMLSchema" xmlns:xs="http://www.w3.org/2001/XMLSchema" xmlns:p="http://schemas.microsoft.com/office/2006/metadata/properties" xmlns:ns2="b1baac16-36de-4474-af50-0d1d800061d4" targetNamespace="http://schemas.microsoft.com/office/2006/metadata/properties" ma:root="true" ma:fieldsID="4e623db47adfdc6337721fde0667b3f9" ns2:_="">
    <xsd:import namespace="b1baac16-36de-4474-af50-0d1d800061d4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1baac16-36de-4474-af50-0d1d800061d4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1" nillable="true" ma:displayName="Tags" ma:internalName="MediaServiceAutoTags" ma:readOnly="true">
      <xsd:simpleType>
        <xsd:restriction base="dms:Text"/>
      </xsd:simpleType>
    </xsd:element>
    <xsd:element name="MediaServiceOCR" ma:index="12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ipo de contenido"/>
        <xsd:element ref="dc:title" minOccurs="0" maxOccurs="1" ma:index="4" ma:displayName="Título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B803F031-3DA9-42B1-AB39-B38FAFF57080}"/>
</file>

<file path=customXml/itemProps2.xml><?xml version="1.0" encoding="utf-8"?>
<ds:datastoreItem xmlns:ds="http://schemas.openxmlformats.org/officeDocument/2006/customXml" ds:itemID="{886C8EC5-0731-4F03-A273-E8B4E8A2A331}"/>
</file>

<file path=customXml/itemProps3.xml><?xml version="1.0" encoding="utf-8"?>
<ds:datastoreItem xmlns:ds="http://schemas.openxmlformats.org/officeDocument/2006/customXml" ds:itemID="{35A20E4C-A6CB-4912-AD28-FC6F245131F1}"/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1179</Words>
  <Application>Microsoft Office PowerPoint</Application>
  <PresentationFormat>Presentación en pantalla (16:9)</PresentationFormat>
  <Paragraphs>139</Paragraphs>
  <Slides>19</Slides>
  <Notes>19</Notes>
  <HiddenSlides>0</HiddenSlides>
  <MMClips>0</MMClips>
  <ScaleCrop>false</ScaleCrop>
  <HeadingPairs>
    <vt:vector size="6" baseType="variant">
      <vt:variant>
        <vt:lpstr>Fuentes usadas</vt:lpstr>
      </vt:variant>
      <vt:variant>
        <vt:i4>11</vt:i4>
      </vt:variant>
      <vt:variant>
        <vt:lpstr>Tema</vt:lpstr>
      </vt:variant>
      <vt:variant>
        <vt:i4>2</vt:i4>
      </vt:variant>
      <vt:variant>
        <vt:lpstr>Títulos de diapositiva</vt:lpstr>
      </vt:variant>
      <vt:variant>
        <vt:i4>19</vt:i4>
      </vt:variant>
    </vt:vector>
  </HeadingPairs>
  <TitlesOfParts>
    <vt:vector size="32" baseType="lpstr">
      <vt:lpstr>Roboto Slab Regular</vt:lpstr>
      <vt:lpstr>Arial</vt:lpstr>
      <vt:lpstr>Saira ExtraCondensed SemiBold</vt:lpstr>
      <vt:lpstr>Barlow Semi Condensed</vt:lpstr>
      <vt:lpstr>Raleway</vt:lpstr>
      <vt:lpstr>Saira ExtraCondensed Medium</vt:lpstr>
      <vt:lpstr>Barlow</vt:lpstr>
      <vt:lpstr>Fira Sans Extra Condensed Medium</vt:lpstr>
      <vt:lpstr>Squada One</vt:lpstr>
      <vt:lpstr>Barlow Light</vt:lpstr>
      <vt:lpstr>Raleway Thin</vt:lpstr>
      <vt:lpstr>Gaoler template</vt:lpstr>
      <vt:lpstr>Isometric Gradient Social Media Strategy by Slidesgo</vt:lpstr>
      <vt:lpstr>METODOLOGÍA ÁGIL: CRYSTAL.</vt:lpstr>
      <vt:lpstr>Contenidos de la Presentación:</vt:lpstr>
      <vt:lpstr>¿Qué son las metodologías Crystal?</vt:lpstr>
      <vt:lpstr>¿Qué es Crystal Clear?</vt:lpstr>
      <vt:lpstr>Presentación de PowerPoint</vt:lpstr>
      <vt:lpstr>Presentación de PowerPoint</vt:lpstr>
      <vt:lpstr>Fases de la metodología Crystal.</vt:lpstr>
      <vt:lpstr>Presentación de PowerPoint</vt:lpstr>
      <vt:lpstr>Presentación de PowerPoint</vt:lpstr>
      <vt:lpstr>Roles de un equipo de trabajo.</vt:lpstr>
      <vt:lpstr>Presentación de PowerPoint</vt:lpstr>
      <vt:lpstr>Presentación de PowerPoint</vt:lpstr>
      <vt:lpstr>Presentación de PowerPoint</vt:lpstr>
      <vt:lpstr>Propiedades de Crystal Clear.</vt:lpstr>
      <vt:lpstr>Presentación de PowerPoint</vt:lpstr>
      <vt:lpstr>Ventajas</vt:lpstr>
      <vt:lpstr>Desventajas</vt:lpstr>
      <vt:lpstr>Referencias: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METODOLOGÍA ÁGIL: CRYSTAL.</dc:title>
  <cp:lastModifiedBy>BRENDA SHAZELL CRAIL CASTRO</cp:lastModifiedBy>
  <cp:revision>1</cp:revision>
  <dcterms:modified xsi:type="dcterms:W3CDTF">2021-03-17T19:56:45Z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0x01010004C39FBA2764644B84D53ABBF8D89565</vt:lpwstr>
  </property>
</Properties>
</file>